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7099300" cy="102346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81">
          <p15:clr>
            <a:srgbClr val="A4A3A4"/>
          </p15:clr>
        </p15:guide>
        <p15:guide id="2" pos="3840">
          <p15:clr>
            <a:srgbClr val="A4A3A4"/>
          </p15:clr>
        </p15:guide>
      </p15:sldGuideLst>
    </p:ext>
    <p:ext uri="GoogleSlidesCustomDataVersion2">
      <go:slidesCustomData xmlns:go="http://customooxmlschemas.google.com/" r:id="rId50" roundtripDataSignature="AMtx7miLWqTnL5prifpf5SZGSGM9pv+7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CCAD74-9F45-4B54-8E84-BD7BA6637CDD}">
  <a:tblStyle styleId="{A0CCAD74-9F45-4B54-8E84-BD7BA6637CD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E7E7"/>
          </a:solidFill>
        </a:fill>
      </a:tcStyle>
    </a:wholeTbl>
    <a:band1H>
      <a:tcTxStyle/>
      <a:tcStyle>
        <a:fill>
          <a:solidFill>
            <a:srgbClr val="E0CBCC"/>
          </a:solidFill>
        </a:fill>
      </a:tcStyle>
    </a:band1H>
    <a:band2H>
      <a:tcTxStyle/>
    </a:band2H>
    <a:band1V>
      <a:tcTxStyle/>
      <a:tcStyle>
        <a:fill>
          <a:solidFill>
            <a:srgbClr val="E0CBCC"/>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81"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14b34525c_0_3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14b34525c_0_3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2" name="Google Shape;182;g2e14b34525c_0_3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14b34525c_0_9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14b34525c_0_9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1" name="Google Shape;191;g2e14b34525c_0_9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14b34525c_0_7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14b34525c_0_7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0" name="Google Shape;200;g2e14b34525c_0_7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14b34525c_0_43: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14b34525c_0_4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0" name="Google Shape;210;g2e14b34525c_0_4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14b34525c_0_5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14b34525c_0_5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9" name="Google Shape;219;g2e14b34525c_0_51: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14b34525c_0_84: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14b34525c_0_84: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8" name="Google Shape;228;g2e14b34525c_0_84: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7" name="Google Shape;237;p6: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7" name="Google Shape;247;p7: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4" name="Google Shape;274;p10: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3" name="Google Shape;283;p1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3" name="Google Shape;293;p12: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2" name="Google Shape;302;p13: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0" name="Google Shape;330;p16: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7: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9" name="Google Shape;339;p17: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8" name="Google Shape;348;p18: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7" name="Google Shape;357;p19: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6" name="Google Shape;366;p20: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6" name="Google Shape;376;p21: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6" name="Google Shape;386;p22: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1ae7d52f7_1_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e1ae7d52f7_1_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8" name="Google Shape;398;g2e1ae7d52f7_1_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1ae7d52f7_1_18: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e1ae7d52f7_1_18: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9" name="Google Shape;409;g2e1ae7d52f7_1_18: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1ae7d52f7_1_32: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e1ae7d52f7_1_3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0" name="Google Shape;420;g2e1ae7d52f7_1_3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1ae7d52f7_1_45: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1ae7d52f7_1_4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1" name="Google Shape;431;g2e1ae7d52f7_1_4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1ae7d52f7_1_56: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1ae7d52f7_1_5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1" name="Google Shape;441;g2e1ae7d52f7_1_5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0" name="Google Shape;450;p23: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1" name="Google Shape;461;p24: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39700" y="768350"/>
            <a:ext cx="6819900"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14b34525c_0_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14b34525c_0_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5" name="Google Shape;145;g2e14b34525c_0_1: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14b34525c_0_19: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14b34525c_0_19: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4" name="Google Shape;154;g2e14b34525c_0_19: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14b34525c_0_61: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14b34525c_0_6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3" name="Google Shape;163;g2e14b34525c_0_61: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14b34525c_0_27:notes"/>
          <p:cNvSpPr/>
          <p:nvPr>
            <p:ph idx="2" type="sldImg"/>
          </p:nvPr>
        </p:nvSpPr>
        <p:spPr>
          <a:xfrm>
            <a:off x="139700" y="768350"/>
            <a:ext cx="6819900" cy="3837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14b34525c_0_2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3" name="Google Shape;173;g2e14b34525c_0_2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 name="Shape 16"/>
        <p:cNvGrpSpPr/>
        <p:nvPr/>
      </p:nvGrpSpPr>
      <p:grpSpPr>
        <a:xfrm>
          <a:off x="0" y="0"/>
          <a:ext cx="0" cy="0"/>
          <a:chOff x="0" y="0"/>
          <a:chExt cx="0" cy="0"/>
        </a:xfrm>
      </p:grpSpPr>
      <p:sp>
        <p:nvSpPr>
          <p:cNvPr id="17" name="Google Shape;17;p26"/>
          <p:cNvSpPr/>
          <p:nvPr/>
        </p:nvSpPr>
        <p:spPr>
          <a:xfrm>
            <a:off x="241904" y="181429"/>
            <a:ext cx="11710747" cy="6504214"/>
          </a:xfrm>
          <a:prstGeom prst="rect">
            <a:avLst/>
          </a:prstGeom>
          <a:solidFill>
            <a:srgbClr val="E6E4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26"/>
          <p:cNvSpPr txBox="1"/>
          <p:nvPr>
            <p:ph idx="1" type="body"/>
          </p:nvPr>
        </p:nvSpPr>
        <p:spPr>
          <a:xfrm>
            <a:off x="720000" y="2754276"/>
            <a:ext cx="6175828" cy="275580"/>
          </a:xfrm>
          <a:prstGeom prst="rect">
            <a:avLst/>
          </a:prstGeom>
          <a:noFill/>
          <a:ln>
            <a:noFill/>
          </a:ln>
        </p:spPr>
        <p:txBody>
          <a:bodyPr anchorCtr="0" anchor="t" bIns="0" lIns="0" spcFirstLastPara="1" rIns="0" wrap="square" tIns="0">
            <a:normAutofit/>
          </a:bodyPr>
          <a:lstStyle>
            <a:lvl1pPr indent="-228600" lvl="0" marL="457200" algn="l">
              <a:spcBef>
                <a:spcPts val="220"/>
              </a:spcBef>
              <a:spcAft>
                <a:spcPts val="0"/>
              </a:spcAft>
              <a:buClr>
                <a:schemeClr val="dk1"/>
              </a:buClr>
              <a:buSzPts val="1100"/>
              <a:buNone/>
              <a:defRPr b="0" sz="1100">
                <a:solidFill>
                  <a:schemeClr val="dk1"/>
                </a:solidFill>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 name="Google Shape;19;p26"/>
          <p:cNvSpPr txBox="1"/>
          <p:nvPr>
            <p:ph type="title"/>
          </p:nvPr>
        </p:nvSpPr>
        <p:spPr>
          <a:xfrm>
            <a:off x="720000" y="1484784"/>
            <a:ext cx="8544000"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6"/>
          <p:cNvSpPr txBox="1"/>
          <p:nvPr>
            <p:ph idx="2" type="body"/>
          </p:nvPr>
        </p:nvSpPr>
        <p:spPr>
          <a:xfrm>
            <a:off x="720000" y="2133600"/>
            <a:ext cx="8542867" cy="503238"/>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1" name="Google Shape;21;p26"/>
          <p:cNvPicPr preferRelativeResize="0"/>
          <p:nvPr/>
        </p:nvPicPr>
        <p:blipFill rotWithShape="1">
          <a:blip r:embed="rId2">
            <a:alphaModFix/>
          </a:blip>
          <a:srcRect b="35462" l="0" r="0" t="0"/>
          <a:stretch/>
        </p:blipFill>
        <p:spPr>
          <a:xfrm>
            <a:off x="241904" y="3067670"/>
            <a:ext cx="11710747" cy="3611293"/>
          </a:xfrm>
          <a:prstGeom prst="rect">
            <a:avLst/>
          </a:prstGeom>
          <a:noFill/>
          <a:ln>
            <a:noFill/>
          </a:ln>
        </p:spPr>
      </p:pic>
      <p:pic>
        <p:nvPicPr>
          <p:cNvPr id="22" name="Google Shape;22;p26"/>
          <p:cNvPicPr preferRelativeResize="0"/>
          <p:nvPr/>
        </p:nvPicPr>
        <p:blipFill rotWithShape="1">
          <a:blip r:embed="rId3">
            <a:alphaModFix/>
          </a:blip>
          <a:srcRect b="0" l="0" r="0" t="0"/>
          <a:stretch/>
        </p:blipFill>
        <p:spPr>
          <a:xfrm>
            <a:off x="9673174" y="217272"/>
            <a:ext cx="2037600" cy="8047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 name="Shape 80"/>
        <p:cNvGrpSpPr/>
        <p:nvPr/>
      </p:nvGrpSpPr>
      <p:grpSpPr>
        <a:xfrm>
          <a:off x="0" y="0"/>
          <a:ext cx="0" cy="0"/>
          <a:chOff x="0" y="0"/>
          <a:chExt cx="0" cy="0"/>
        </a:xfrm>
      </p:grpSpPr>
      <p:sp>
        <p:nvSpPr>
          <p:cNvPr id="81" name="Google Shape;81;p35"/>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5"/>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35"/>
          <p:cNvSpPr txBox="1"/>
          <p:nvPr>
            <p:ph idx="1" type="body"/>
          </p:nvPr>
        </p:nvSpPr>
        <p:spPr>
          <a:xfrm>
            <a:off x="720000" y="908720"/>
            <a:ext cx="8542867" cy="443830"/>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36"/>
          <p:cNvSpPr txBox="1"/>
          <p:nvPr>
            <p:ph idx="11" type="ftr"/>
          </p:nvPr>
        </p:nvSpPr>
        <p:spPr>
          <a:xfrm>
            <a:off x="623392" y="6309321"/>
            <a:ext cx="5472608"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6"/>
          <p:cNvSpPr txBox="1"/>
          <p:nvPr>
            <p:ph idx="12" type="sldNum"/>
          </p:nvPr>
        </p:nvSpPr>
        <p:spPr>
          <a:xfrm>
            <a:off x="8737600" y="6309321"/>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37"/>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7"/>
          <p:cNvSpPr txBox="1"/>
          <p:nvPr>
            <p:ph idx="1" type="body"/>
          </p:nvPr>
        </p:nvSpPr>
        <p:spPr>
          <a:xfrm>
            <a:off x="720000" y="1620000"/>
            <a:ext cx="10800001" cy="4525963"/>
          </a:xfrm>
          <a:prstGeom prst="rect">
            <a:avLst/>
          </a:prstGeom>
          <a:noFill/>
          <a:ln>
            <a:noFill/>
          </a:ln>
        </p:spPr>
        <p:txBody>
          <a:bodyPr anchorCtr="0" anchor="t" bIns="0" lIns="0" spcFirstLastPara="1" rIns="0" wrap="square" tIns="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37"/>
          <p:cNvSpPr txBox="1"/>
          <p:nvPr/>
        </p:nvSpPr>
        <p:spPr>
          <a:xfrm>
            <a:off x="10001277" y="5715016"/>
            <a:ext cx="571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ustom Layout">
  <p:cSld name="38_Custom Layout">
    <p:spTree>
      <p:nvGrpSpPr>
        <p:cNvPr id="92" name="Shape 92"/>
        <p:cNvGrpSpPr/>
        <p:nvPr/>
      </p:nvGrpSpPr>
      <p:grpSpPr>
        <a:xfrm>
          <a:off x="0" y="0"/>
          <a:ext cx="0" cy="0"/>
          <a:chOff x="0" y="0"/>
          <a:chExt cx="0" cy="0"/>
        </a:xfrm>
      </p:grpSpPr>
      <p:sp>
        <p:nvSpPr>
          <p:cNvPr id="93" name="Google Shape;93;p38"/>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8"/>
          <p:cNvSpPr txBox="1"/>
          <p:nvPr>
            <p:ph idx="12" type="sldNum"/>
          </p:nvPr>
        </p:nvSpPr>
        <p:spPr>
          <a:xfrm>
            <a:off x="8651875" y="6309321"/>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3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38"/>
          <p:cNvSpPr txBox="1"/>
          <p:nvPr>
            <p:ph idx="1" type="body"/>
          </p:nvPr>
        </p:nvSpPr>
        <p:spPr>
          <a:xfrm>
            <a:off x="720000" y="1620000"/>
            <a:ext cx="8507963" cy="4490720"/>
          </a:xfrm>
          <a:prstGeom prst="rect">
            <a:avLst/>
          </a:prstGeom>
          <a:noFill/>
          <a:ln>
            <a:noFill/>
          </a:ln>
        </p:spPr>
        <p:txBody>
          <a:bodyPr anchorCtr="0" anchor="t" bIns="0" lIns="0" spcFirstLastPara="1" rIns="0" wrap="square" tIns="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228600" lvl="6" marL="3200400" algn="l">
              <a:spcBef>
                <a:spcPts val="400"/>
              </a:spcBef>
              <a:spcAft>
                <a:spcPts val="0"/>
              </a:spcAft>
              <a:buClr>
                <a:schemeClr val="dk1"/>
              </a:buClr>
              <a:buSzPts val="2000"/>
              <a:buNone/>
              <a:defRPr/>
            </a:lvl7pPr>
            <a:lvl8pPr indent="-228600" lvl="7" marL="3657600" algn="l">
              <a:spcBef>
                <a:spcPts val="400"/>
              </a:spcBef>
              <a:spcAft>
                <a:spcPts val="0"/>
              </a:spcAft>
              <a:buClr>
                <a:schemeClr val="dk1"/>
              </a:buClr>
              <a:buSzPts val="2000"/>
              <a:buNone/>
              <a:defRPr/>
            </a:lvl8pPr>
            <a:lvl9pPr indent="-342900" lvl="8" marL="4114800" algn="l">
              <a:spcBef>
                <a:spcPts val="360"/>
              </a:spcBef>
              <a:spcAft>
                <a:spcPts val="0"/>
              </a:spcAft>
              <a:buClr>
                <a:schemeClr val="dk1"/>
              </a:buClr>
              <a:buSzPts val="1800"/>
              <a:buChar char="•"/>
              <a:defRPr/>
            </a:lvl9pPr>
          </a:lstStyle>
          <a:p/>
        </p:txBody>
      </p:sp>
      <p:sp>
        <p:nvSpPr>
          <p:cNvPr id="97" name="Google Shape;97;p38"/>
          <p:cNvSpPr txBox="1"/>
          <p:nvPr>
            <p:ph idx="2" type="body"/>
          </p:nvPr>
        </p:nvSpPr>
        <p:spPr>
          <a:xfrm>
            <a:off x="720000" y="908720"/>
            <a:ext cx="8458276" cy="434305"/>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 Bullets">
  <p:cSld name="1_Two Column Bullets">
    <p:spTree>
      <p:nvGrpSpPr>
        <p:cNvPr id="23" name="Shape 23"/>
        <p:cNvGrpSpPr/>
        <p:nvPr/>
      </p:nvGrpSpPr>
      <p:grpSpPr>
        <a:xfrm>
          <a:off x="0" y="0"/>
          <a:ext cx="0" cy="0"/>
          <a:chOff x="0" y="0"/>
          <a:chExt cx="0" cy="0"/>
        </a:xfrm>
      </p:grpSpPr>
      <p:sp>
        <p:nvSpPr>
          <p:cNvPr id="24" name="Google Shape;24;p27"/>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050" u="none" cap="none" strike="noStrike">
                <a:solidFill>
                  <a:srgbClr val="888888"/>
                </a:solidFill>
                <a:latin typeface="Arial"/>
                <a:ea typeface="Arial"/>
                <a:cs typeface="Arial"/>
                <a:sym typeface="Arial"/>
              </a:defRPr>
            </a:lvl1pPr>
            <a:lvl2pPr indent="0" lvl="1" marL="0" algn="r">
              <a:spcBef>
                <a:spcPts val="0"/>
              </a:spcBef>
              <a:buNone/>
              <a:defRPr b="0" i="0" sz="1050" u="none" cap="none" strike="noStrike">
                <a:solidFill>
                  <a:srgbClr val="888888"/>
                </a:solidFill>
                <a:latin typeface="Arial"/>
                <a:ea typeface="Arial"/>
                <a:cs typeface="Arial"/>
                <a:sym typeface="Arial"/>
              </a:defRPr>
            </a:lvl2pPr>
            <a:lvl3pPr indent="0" lvl="2" marL="0" algn="r">
              <a:spcBef>
                <a:spcPts val="0"/>
              </a:spcBef>
              <a:buNone/>
              <a:defRPr b="0" i="0" sz="1050" u="none" cap="none" strike="noStrike">
                <a:solidFill>
                  <a:srgbClr val="888888"/>
                </a:solidFill>
                <a:latin typeface="Arial"/>
                <a:ea typeface="Arial"/>
                <a:cs typeface="Arial"/>
                <a:sym typeface="Arial"/>
              </a:defRPr>
            </a:lvl3pPr>
            <a:lvl4pPr indent="0" lvl="3" marL="0" algn="r">
              <a:spcBef>
                <a:spcPts val="0"/>
              </a:spcBef>
              <a:buNone/>
              <a:defRPr b="0" i="0" sz="1050" u="none" cap="none" strike="noStrike">
                <a:solidFill>
                  <a:srgbClr val="888888"/>
                </a:solidFill>
                <a:latin typeface="Arial"/>
                <a:ea typeface="Arial"/>
                <a:cs typeface="Arial"/>
                <a:sym typeface="Arial"/>
              </a:defRPr>
            </a:lvl4pPr>
            <a:lvl5pPr indent="0" lvl="4" marL="0" algn="r">
              <a:spcBef>
                <a:spcPts val="0"/>
              </a:spcBef>
              <a:buNone/>
              <a:defRPr b="0" i="0" sz="1050" u="none" cap="none" strike="noStrike">
                <a:solidFill>
                  <a:srgbClr val="888888"/>
                </a:solidFill>
                <a:latin typeface="Arial"/>
                <a:ea typeface="Arial"/>
                <a:cs typeface="Arial"/>
                <a:sym typeface="Arial"/>
              </a:defRPr>
            </a:lvl5pPr>
            <a:lvl6pPr indent="0" lvl="5" marL="0" algn="r">
              <a:spcBef>
                <a:spcPts val="0"/>
              </a:spcBef>
              <a:buNone/>
              <a:defRPr b="0" i="0" sz="1050" u="none" cap="none" strike="noStrike">
                <a:solidFill>
                  <a:srgbClr val="888888"/>
                </a:solidFill>
                <a:latin typeface="Arial"/>
                <a:ea typeface="Arial"/>
                <a:cs typeface="Arial"/>
                <a:sym typeface="Arial"/>
              </a:defRPr>
            </a:lvl6pPr>
            <a:lvl7pPr indent="0" lvl="6" marL="0" algn="r">
              <a:spcBef>
                <a:spcPts val="0"/>
              </a:spcBef>
              <a:buNone/>
              <a:defRPr b="0" i="0" sz="1050" u="none" cap="none" strike="noStrike">
                <a:solidFill>
                  <a:srgbClr val="888888"/>
                </a:solidFill>
                <a:latin typeface="Arial"/>
                <a:ea typeface="Arial"/>
                <a:cs typeface="Arial"/>
                <a:sym typeface="Arial"/>
              </a:defRPr>
            </a:lvl7pPr>
            <a:lvl8pPr indent="0" lvl="7" marL="0" algn="r">
              <a:spcBef>
                <a:spcPts val="0"/>
              </a:spcBef>
              <a:buNone/>
              <a:defRPr b="0" i="0" sz="1050" u="none" cap="none" strike="noStrike">
                <a:solidFill>
                  <a:srgbClr val="888888"/>
                </a:solidFill>
                <a:latin typeface="Arial"/>
                <a:ea typeface="Arial"/>
                <a:cs typeface="Arial"/>
                <a:sym typeface="Arial"/>
              </a:defRPr>
            </a:lvl8pPr>
            <a:lvl9pPr indent="0" lvl="8" marL="0" algn="r">
              <a:spcBef>
                <a:spcPts val="0"/>
              </a:spcBef>
              <a:buNone/>
              <a:defRPr b="0" i="0" sz="105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27"/>
          <p:cNvSpPr txBox="1"/>
          <p:nvPr>
            <p:ph idx="1" type="body"/>
          </p:nvPr>
        </p:nvSpPr>
        <p:spPr>
          <a:xfrm>
            <a:off x="720000" y="908720"/>
            <a:ext cx="8542867" cy="443830"/>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7"/>
          <p:cNvSpPr txBox="1"/>
          <p:nvPr>
            <p:ph idx="2" type="body"/>
          </p:nvPr>
        </p:nvSpPr>
        <p:spPr>
          <a:xfrm>
            <a:off x="720000" y="1620000"/>
            <a:ext cx="5220000" cy="4529137"/>
          </a:xfrm>
          <a:prstGeom prst="rect">
            <a:avLst/>
          </a:prstGeom>
          <a:noFill/>
          <a:ln>
            <a:noFill/>
          </a:ln>
        </p:spPr>
        <p:txBody>
          <a:bodyPr anchorCtr="0" anchor="t" bIns="0" lIns="0" spcFirstLastPara="1" rIns="0" wrap="square" tIns="0">
            <a:normAutofit/>
          </a:bodyPr>
          <a:lstStyle>
            <a:lvl1pPr indent="-342900" lvl="0" marL="457200" algn="l">
              <a:spcBef>
                <a:spcPts val="360"/>
              </a:spcBef>
              <a:spcAft>
                <a:spcPts val="0"/>
              </a:spcAft>
              <a:buClr>
                <a:schemeClr val="dk1"/>
              </a:buClr>
              <a:buSzPts val="1800"/>
              <a:buChar char="•"/>
              <a:defRPr sz="1800"/>
            </a:lvl1pPr>
            <a:lvl2pPr indent="-342900" lvl="1" marL="914400" algn="l">
              <a:spcBef>
                <a:spcPts val="360"/>
              </a:spcBef>
              <a:spcAft>
                <a:spcPts val="0"/>
              </a:spcAft>
              <a:buClr>
                <a:schemeClr val="dk1"/>
              </a:buClr>
              <a:buSzPts val="1800"/>
              <a:buChar char="―"/>
              <a:defRPr sz="1800"/>
            </a:lvl2pPr>
            <a:lvl3pPr indent="-342900" lvl="2" marL="1371600" algn="l">
              <a:spcBef>
                <a:spcPts val="360"/>
              </a:spcBef>
              <a:spcAft>
                <a:spcPts val="0"/>
              </a:spcAft>
              <a:buClr>
                <a:schemeClr val="dk1"/>
              </a:buClr>
              <a:buSzPts val="1800"/>
              <a:buChar char="▪"/>
              <a:defRPr sz="18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27"/>
          <p:cNvSpPr txBox="1"/>
          <p:nvPr>
            <p:ph idx="3" type="body"/>
          </p:nvPr>
        </p:nvSpPr>
        <p:spPr>
          <a:xfrm>
            <a:off x="6362400" y="1620000"/>
            <a:ext cx="5220000" cy="4529137"/>
          </a:xfrm>
          <a:prstGeom prst="rect">
            <a:avLst/>
          </a:prstGeom>
          <a:noFill/>
          <a:ln>
            <a:noFill/>
          </a:ln>
        </p:spPr>
        <p:txBody>
          <a:bodyPr anchorCtr="0" anchor="t" bIns="0" lIns="0" spcFirstLastPara="1" rIns="0" wrap="square" tIns="0">
            <a:normAutofit/>
          </a:bodyPr>
          <a:lstStyle>
            <a:lvl1pPr indent="-342900" lvl="0" marL="457200" algn="l">
              <a:spcBef>
                <a:spcPts val="360"/>
              </a:spcBef>
              <a:spcAft>
                <a:spcPts val="0"/>
              </a:spcAft>
              <a:buClr>
                <a:schemeClr val="dk1"/>
              </a:buClr>
              <a:buSzPts val="1800"/>
              <a:buChar char="•"/>
              <a:defRPr sz="1800"/>
            </a:lvl1pPr>
            <a:lvl2pPr indent="-342900" lvl="1" marL="914400" algn="l">
              <a:spcBef>
                <a:spcPts val="360"/>
              </a:spcBef>
              <a:spcAft>
                <a:spcPts val="0"/>
              </a:spcAft>
              <a:buClr>
                <a:schemeClr val="dk1"/>
              </a:buClr>
              <a:buSzPts val="1800"/>
              <a:buChar char="―"/>
              <a:defRPr sz="1800"/>
            </a:lvl2pPr>
            <a:lvl3pPr indent="-342900" lvl="2" marL="1371600" algn="l">
              <a:spcBef>
                <a:spcPts val="360"/>
              </a:spcBef>
              <a:spcAft>
                <a:spcPts val="0"/>
              </a:spcAft>
              <a:buClr>
                <a:schemeClr val="dk1"/>
              </a:buClr>
              <a:buSzPts val="1800"/>
              <a:buChar char="▪"/>
              <a:defRPr sz="18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30" name="Shape 30"/>
        <p:cNvGrpSpPr/>
        <p:nvPr/>
      </p:nvGrpSpPr>
      <p:grpSpPr>
        <a:xfrm>
          <a:off x="0" y="0"/>
          <a:ext cx="0" cy="0"/>
          <a:chOff x="0" y="0"/>
          <a:chExt cx="0" cy="0"/>
        </a:xfrm>
      </p:grpSpPr>
      <p:sp>
        <p:nvSpPr>
          <p:cNvPr id="31" name="Google Shape;31;p28"/>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8"/>
          <p:cNvSpPr txBox="1"/>
          <p:nvPr>
            <p:ph idx="1" type="body"/>
          </p:nvPr>
        </p:nvSpPr>
        <p:spPr>
          <a:xfrm>
            <a:off x="720000" y="1620000"/>
            <a:ext cx="10800001" cy="4525963"/>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8"/>
          <p:cNvSpPr txBox="1"/>
          <p:nvPr>
            <p:ph idx="11" type="ftr"/>
          </p:nvPr>
        </p:nvSpPr>
        <p:spPr>
          <a:xfrm>
            <a:off x="720000" y="6381329"/>
            <a:ext cx="5304664"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050" u="none" cap="none" strike="noStrike">
                <a:solidFill>
                  <a:srgbClr val="888888"/>
                </a:solidFill>
                <a:latin typeface="Arial"/>
                <a:ea typeface="Arial"/>
                <a:cs typeface="Arial"/>
                <a:sym typeface="Arial"/>
              </a:defRPr>
            </a:lvl1pPr>
            <a:lvl2pPr indent="0" lvl="1" marL="0" algn="r">
              <a:spcBef>
                <a:spcPts val="0"/>
              </a:spcBef>
              <a:buNone/>
              <a:defRPr b="0" i="0" sz="1050" u="none" cap="none" strike="noStrike">
                <a:solidFill>
                  <a:srgbClr val="888888"/>
                </a:solidFill>
                <a:latin typeface="Arial"/>
                <a:ea typeface="Arial"/>
                <a:cs typeface="Arial"/>
                <a:sym typeface="Arial"/>
              </a:defRPr>
            </a:lvl2pPr>
            <a:lvl3pPr indent="0" lvl="2" marL="0" algn="r">
              <a:spcBef>
                <a:spcPts val="0"/>
              </a:spcBef>
              <a:buNone/>
              <a:defRPr b="0" i="0" sz="1050" u="none" cap="none" strike="noStrike">
                <a:solidFill>
                  <a:srgbClr val="888888"/>
                </a:solidFill>
                <a:latin typeface="Arial"/>
                <a:ea typeface="Arial"/>
                <a:cs typeface="Arial"/>
                <a:sym typeface="Arial"/>
              </a:defRPr>
            </a:lvl3pPr>
            <a:lvl4pPr indent="0" lvl="3" marL="0" algn="r">
              <a:spcBef>
                <a:spcPts val="0"/>
              </a:spcBef>
              <a:buNone/>
              <a:defRPr b="0" i="0" sz="1050" u="none" cap="none" strike="noStrike">
                <a:solidFill>
                  <a:srgbClr val="888888"/>
                </a:solidFill>
                <a:latin typeface="Arial"/>
                <a:ea typeface="Arial"/>
                <a:cs typeface="Arial"/>
                <a:sym typeface="Arial"/>
              </a:defRPr>
            </a:lvl4pPr>
            <a:lvl5pPr indent="0" lvl="4" marL="0" algn="r">
              <a:spcBef>
                <a:spcPts val="0"/>
              </a:spcBef>
              <a:buNone/>
              <a:defRPr b="0" i="0" sz="1050" u="none" cap="none" strike="noStrike">
                <a:solidFill>
                  <a:srgbClr val="888888"/>
                </a:solidFill>
                <a:latin typeface="Arial"/>
                <a:ea typeface="Arial"/>
                <a:cs typeface="Arial"/>
                <a:sym typeface="Arial"/>
              </a:defRPr>
            </a:lvl5pPr>
            <a:lvl6pPr indent="0" lvl="5" marL="0" algn="r">
              <a:spcBef>
                <a:spcPts val="0"/>
              </a:spcBef>
              <a:buNone/>
              <a:defRPr b="0" i="0" sz="1050" u="none" cap="none" strike="noStrike">
                <a:solidFill>
                  <a:srgbClr val="888888"/>
                </a:solidFill>
                <a:latin typeface="Arial"/>
                <a:ea typeface="Arial"/>
                <a:cs typeface="Arial"/>
                <a:sym typeface="Arial"/>
              </a:defRPr>
            </a:lvl6pPr>
            <a:lvl7pPr indent="0" lvl="6" marL="0" algn="r">
              <a:spcBef>
                <a:spcPts val="0"/>
              </a:spcBef>
              <a:buNone/>
              <a:defRPr b="0" i="0" sz="1050" u="none" cap="none" strike="noStrike">
                <a:solidFill>
                  <a:srgbClr val="888888"/>
                </a:solidFill>
                <a:latin typeface="Arial"/>
                <a:ea typeface="Arial"/>
                <a:cs typeface="Arial"/>
                <a:sym typeface="Arial"/>
              </a:defRPr>
            </a:lvl7pPr>
            <a:lvl8pPr indent="0" lvl="7" marL="0" algn="r">
              <a:spcBef>
                <a:spcPts val="0"/>
              </a:spcBef>
              <a:buNone/>
              <a:defRPr b="0" i="0" sz="1050" u="none" cap="none" strike="noStrike">
                <a:solidFill>
                  <a:srgbClr val="888888"/>
                </a:solidFill>
                <a:latin typeface="Arial"/>
                <a:ea typeface="Arial"/>
                <a:cs typeface="Arial"/>
                <a:sym typeface="Arial"/>
              </a:defRPr>
            </a:lvl8pPr>
            <a:lvl9pPr indent="0" lvl="8" marL="0" algn="r">
              <a:spcBef>
                <a:spcPts val="0"/>
              </a:spcBef>
              <a:buNone/>
              <a:defRPr b="0" i="0" sz="105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8"/>
          <p:cNvSpPr txBox="1"/>
          <p:nvPr>
            <p:ph idx="2" type="body"/>
          </p:nvPr>
        </p:nvSpPr>
        <p:spPr>
          <a:xfrm>
            <a:off x="720000" y="908720"/>
            <a:ext cx="8542867" cy="475914"/>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p:cSld name="Picture">
    <p:spTree>
      <p:nvGrpSpPr>
        <p:cNvPr id="36" name="Shape 36"/>
        <p:cNvGrpSpPr/>
        <p:nvPr/>
      </p:nvGrpSpPr>
      <p:grpSpPr>
        <a:xfrm>
          <a:off x="0" y="0"/>
          <a:ext cx="0" cy="0"/>
          <a:chOff x="0" y="0"/>
          <a:chExt cx="0" cy="0"/>
        </a:xfrm>
      </p:grpSpPr>
      <p:sp>
        <p:nvSpPr>
          <p:cNvPr id="37" name="Google Shape;37;p29"/>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9"/>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29"/>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29"/>
          <p:cNvSpPr/>
          <p:nvPr>
            <p:ph idx="2" type="pic"/>
          </p:nvPr>
        </p:nvSpPr>
        <p:spPr>
          <a:xfrm>
            <a:off x="720000" y="1620000"/>
            <a:ext cx="10752000" cy="45252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42" name="Shape 42"/>
        <p:cNvGrpSpPr/>
        <p:nvPr/>
      </p:nvGrpSpPr>
      <p:grpSpPr>
        <a:xfrm>
          <a:off x="0" y="0"/>
          <a:ext cx="0" cy="0"/>
          <a:chOff x="0" y="0"/>
          <a:chExt cx="0" cy="0"/>
        </a:xfrm>
      </p:grpSpPr>
      <p:sp>
        <p:nvSpPr>
          <p:cNvPr id="43" name="Google Shape;43;p30"/>
          <p:cNvSpPr/>
          <p:nvPr/>
        </p:nvSpPr>
        <p:spPr>
          <a:xfrm>
            <a:off x="241904" y="181429"/>
            <a:ext cx="11710747" cy="6504214"/>
          </a:xfrm>
          <a:prstGeom prst="rect">
            <a:avLst/>
          </a:prstGeom>
          <a:solidFill>
            <a:srgbClr val="E6E4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30"/>
          <p:cNvSpPr txBox="1"/>
          <p:nvPr>
            <p:ph idx="1" type="body"/>
          </p:nvPr>
        </p:nvSpPr>
        <p:spPr>
          <a:xfrm>
            <a:off x="720000" y="2754276"/>
            <a:ext cx="6175828" cy="275580"/>
          </a:xfrm>
          <a:prstGeom prst="rect">
            <a:avLst/>
          </a:prstGeom>
          <a:noFill/>
          <a:ln>
            <a:noFill/>
          </a:ln>
        </p:spPr>
        <p:txBody>
          <a:bodyPr anchorCtr="0" anchor="t" bIns="0" lIns="0" spcFirstLastPara="1" rIns="0" wrap="square" tIns="0">
            <a:normAutofit/>
          </a:bodyPr>
          <a:lstStyle>
            <a:lvl1pPr indent="-228600" lvl="0" marL="457200" algn="l">
              <a:spcBef>
                <a:spcPts val="220"/>
              </a:spcBef>
              <a:spcAft>
                <a:spcPts val="0"/>
              </a:spcAft>
              <a:buClr>
                <a:schemeClr val="dk1"/>
              </a:buClr>
              <a:buSzPts val="1100"/>
              <a:buNone/>
              <a:defRPr b="0" sz="1100">
                <a:solidFill>
                  <a:schemeClr val="dk1"/>
                </a:solidFill>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0"/>
          <p:cNvSpPr txBox="1"/>
          <p:nvPr>
            <p:ph type="title"/>
          </p:nvPr>
        </p:nvSpPr>
        <p:spPr>
          <a:xfrm>
            <a:off x="720000" y="1484784"/>
            <a:ext cx="8544000"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2" type="body"/>
          </p:nvPr>
        </p:nvSpPr>
        <p:spPr>
          <a:xfrm>
            <a:off x="720000" y="2133600"/>
            <a:ext cx="8542867" cy="503238"/>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30"/>
          <p:cNvSpPr/>
          <p:nvPr/>
        </p:nvSpPr>
        <p:spPr>
          <a:xfrm>
            <a:off x="241904" y="3062172"/>
            <a:ext cx="4722971" cy="36330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Section_Image.jpg" id="48" name="Google Shape;48;p30"/>
          <p:cNvPicPr preferRelativeResize="0"/>
          <p:nvPr/>
        </p:nvPicPr>
        <p:blipFill rotWithShape="1">
          <a:blip r:embed="rId2">
            <a:alphaModFix/>
          </a:blip>
          <a:srcRect b="1049" l="11403" r="100" t="15467"/>
          <a:stretch/>
        </p:blipFill>
        <p:spPr>
          <a:xfrm>
            <a:off x="4964875" y="3062172"/>
            <a:ext cx="6987287" cy="3632400"/>
          </a:xfrm>
          <a:prstGeom prst="rect">
            <a:avLst/>
          </a:prstGeom>
          <a:noFill/>
          <a:ln>
            <a:noFill/>
          </a:ln>
        </p:spPr>
      </p:pic>
      <p:pic>
        <p:nvPicPr>
          <p:cNvPr id="49" name="Google Shape;49;p30"/>
          <p:cNvPicPr preferRelativeResize="0"/>
          <p:nvPr/>
        </p:nvPicPr>
        <p:blipFill rotWithShape="1">
          <a:blip r:embed="rId3">
            <a:alphaModFix/>
          </a:blip>
          <a:srcRect b="0" l="0" r="0" t="0"/>
          <a:stretch/>
        </p:blipFill>
        <p:spPr>
          <a:xfrm>
            <a:off x="4316959" y="3448840"/>
            <a:ext cx="1943987" cy="3239978"/>
          </a:xfrm>
          <a:prstGeom prst="rect">
            <a:avLst/>
          </a:prstGeom>
          <a:noFill/>
          <a:ln>
            <a:noFill/>
          </a:ln>
        </p:spPr>
      </p:pic>
      <p:sp>
        <p:nvSpPr>
          <p:cNvPr id="50" name="Google Shape;50;p30"/>
          <p:cNvSpPr txBox="1"/>
          <p:nvPr/>
        </p:nvSpPr>
        <p:spPr>
          <a:xfrm>
            <a:off x="8046796" y="5910035"/>
            <a:ext cx="3591442" cy="655675"/>
          </a:xfrm>
          <a:prstGeom prst="rect">
            <a:avLst/>
          </a:prstGeom>
          <a:solidFill>
            <a:schemeClr val="accent1"/>
          </a:solidFill>
          <a:ln>
            <a:noFill/>
          </a:ln>
        </p:spPr>
        <p:txBody>
          <a:bodyPr anchorCtr="0" anchor="ctr" bIns="45700" lIns="91425" spcFirstLastPara="1" rIns="91425" wrap="square" tIns="45700">
            <a:normAutofit fontScale="77500" lnSpcReduction="20000"/>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Note to user: Replace this image with your own.</a:t>
            </a:r>
            <a:endParaRPr/>
          </a:p>
          <a:p>
            <a:pPr indent="-266700" lvl="0" marL="266700" marR="0" rtl="0" algn="l">
              <a:spcBef>
                <a:spcPts val="0"/>
              </a:spcBef>
              <a:spcAft>
                <a:spcPts val="0"/>
              </a:spcAft>
              <a:buClr>
                <a:schemeClr val="lt1"/>
              </a:buClr>
              <a:buSzPct val="100000"/>
              <a:buFont typeface="Noto Sans Symbols"/>
              <a:buChar char="▪"/>
            </a:pPr>
            <a:r>
              <a:rPr lang="en-US" sz="1200">
                <a:solidFill>
                  <a:schemeClr val="lt1"/>
                </a:solidFill>
                <a:latin typeface="Arial"/>
                <a:ea typeface="Arial"/>
                <a:cs typeface="Arial"/>
                <a:sym typeface="Arial"/>
              </a:rPr>
              <a:t>Right click on this Placeholder box</a:t>
            </a:r>
            <a:endParaRPr/>
          </a:p>
          <a:p>
            <a:pPr indent="-266700" lvl="2" marL="266700" marR="0" rtl="0" algn="l">
              <a:spcBef>
                <a:spcPts val="0"/>
              </a:spcBef>
              <a:spcAft>
                <a:spcPts val="0"/>
              </a:spcAft>
              <a:buClr>
                <a:schemeClr val="lt1"/>
              </a:buClr>
              <a:buSzPct val="100000"/>
              <a:buFont typeface="Noto Sans Symbols"/>
              <a:buChar char="▪"/>
            </a:pPr>
            <a:r>
              <a:rPr b="0" i="0" lang="en-US" sz="1200" u="none" cap="none" strike="noStrike">
                <a:solidFill>
                  <a:schemeClr val="lt1"/>
                </a:solidFill>
                <a:latin typeface="Arial"/>
                <a:ea typeface="Arial"/>
                <a:cs typeface="Arial"/>
                <a:sym typeface="Arial"/>
              </a:rPr>
              <a:t>Replace image</a:t>
            </a:r>
            <a:endParaRPr/>
          </a:p>
          <a:p>
            <a:pPr indent="-266700" lvl="2" marL="266700" marR="0" rtl="0" algn="l">
              <a:spcBef>
                <a:spcPts val="0"/>
              </a:spcBef>
              <a:spcAft>
                <a:spcPts val="0"/>
              </a:spcAft>
              <a:buClr>
                <a:schemeClr val="lt1"/>
              </a:buClr>
              <a:buSzPct val="100000"/>
              <a:buFont typeface="Noto Sans Symbols"/>
              <a:buChar char="▪"/>
            </a:pPr>
            <a:r>
              <a:rPr b="0" i="0" lang="en-US" sz="1200" u="none" cap="none" strike="noStrike">
                <a:solidFill>
                  <a:schemeClr val="lt1"/>
                </a:solidFill>
                <a:latin typeface="Arial"/>
                <a:ea typeface="Arial"/>
                <a:cs typeface="Arial"/>
                <a:sym typeface="Arial"/>
              </a:rPr>
              <a:t>Select image and click ‘Resize image to fit in placeholder’)</a:t>
            </a:r>
            <a:endParaRPr/>
          </a:p>
        </p:txBody>
      </p:sp>
      <p:pic>
        <p:nvPicPr>
          <p:cNvPr id="51" name="Google Shape;51;p30"/>
          <p:cNvPicPr preferRelativeResize="0"/>
          <p:nvPr/>
        </p:nvPicPr>
        <p:blipFill rotWithShape="1">
          <a:blip r:embed="rId4">
            <a:alphaModFix/>
          </a:blip>
          <a:srcRect b="0" l="0" r="0" t="0"/>
          <a:stretch/>
        </p:blipFill>
        <p:spPr>
          <a:xfrm>
            <a:off x="9673174" y="217272"/>
            <a:ext cx="2037600" cy="804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2" name="Shape 52"/>
        <p:cNvGrpSpPr/>
        <p:nvPr/>
      </p:nvGrpSpPr>
      <p:grpSpPr>
        <a:xfrm>
          <a:off x="0" y="0"/>
          <a:ext cx="0" cy="0"/>
          <a:chOff x="0" y="0"/>
          <a:chExt cx="0" cy="0"/>
        </a:xfrm>
      </p:grpSpPr>
      <p:sp>
        <p:nvSpPr>
          <p:cNvPr id="53" name="Google Shape;53;p31"/>
          <p:cNvSpPr/>
          <p:nvPr/>
        </p:nvSpPr>
        <p:spPr>
          <a:xfrm>
            <a:off x="251428" y="181429"/>
            <a:ext cx="11703337" cy="6504214"/>
          </a:xfrm>
          <a:prstGeom prst="rect">
            <a:avLst/>
          </a:prstGeom>
          <a:solidFill>
            <a:srgbClr val="E6E4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Section_Image.jpg" id="54" name="Google Shape;54;p31"/>
          <p:cNvPicPr preferRelativeResize="0"/>
          <p:nvPr/>
        </p:nvPicPr>
        <p:blipFill rotWithShape="1">
          <a:blip r:embed="rId2">
            <a:alphaModFix/>
          </a:blip>
          <a:srcRect b="1604" l="561" r="462" t="15597"/>
          <a:stretch/>
        </p:blipFill>
        <p:spPr>
          <a:xfrm>
            <a:off x="251429" y="1257301"/>
            <a:ext cx="11706850" cy="5419724"/>
          </a:xfrm>
          <a:prstGeom prst="rect">
            <a:avLst/>
          </a:prstGeom>
          <a:noFill/>
          <a:ln>
            <a:noFill/>
          </a:ln>
        </p:spPr>
      </p:pic>
      <p:sp>
        <p:nvSpPr>
          <p:cNvPr id="55" name="Google Shape;55;p31"/>
          <p:cNvSpPr txBox="1"/>
          <p:nvPr>
            <p:ph type="title"/>
          </p:nvPr>
        </p:nvSpPr>
        <p:spPr>
          <a:xfrm>
            <a:off x="720000" y="2863019"/>
            <a:ext cx="8045752" cy="608315"/>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3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720000" y="3485114"/>
            <a:ext cx="6407150" cy="503238"/>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dk1"/>
              </a:buClr>
              <a:buSzPts val="1800"/>
              <a:buNone/>
              <a:defRPr cap="none">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31"/>
          <p:cNvSpPr txBox="1"/>
          <p:nvPr/>
        </p:nvSpPr>
        <p:spPr>
          <a:xfrm>
            <a:off x="342605" y="5842000"/>
            <a:ext cx="3591442" cy="655675"/>
          </a:xfrm>
          <a:prstGeom prst="rect">
            <a:avLst/>
          </a:prstGeom>
          <a:solidFill>
            <a:schemeClr val="accent1"/>
          </a:solidFill>
          <a:ln>
            <a:noFill/>
          </a:ln>
        </p:spPr>
        <p:txBody>
          <a:bodyPr anchorCtr="0" anchor="ctr" bIns="45700" lIns="91425" spcFirstLastPara="1" rIns="91425" wrap="square" tIns="45700">
            <a:normAutofit fontScale="77500" lnSpcReduction="20000"/>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Note to user: Replace this image with your own.</a:t>
            </a:r>
            <a:endParaRPr/>
          </a:p>
          <a:p>
            <a:pPr indent="-266700" lvl="0" marL="266700" marR="0" rtl="0" algn="l">
              <a:spcBef>
                <a:spcPts val="0"/>
              </a:spcBef>
              <a:spcAft>
                <a:spcPts val="0"/>
              </a:spcAft>
              <a:buClr>
                <a:schemeClr val="lt1"/>
              </a:buClr>
              <a:buSzPct val="100000"/>
              <a:buFont typeface="Noto Sans Symbols"/>
              <a:buChar char="▪"/>
            </a:pPr>
            <a:r>
              <a:rPr lang="en-US" sz="1200">
                <a:solidFill>
                  <a:schemeClr val="lt1"/>
                </a:solidFill>
                <a:latin typeface="Arial"/>
                <a:ea typeface="Arial"/>
                <a:cs typeface="Arial"/>
                <a:sym typeface="Arial"/>
              </a:rPr>
              <a:t>Right click on this Placeholder box</a:t>
            </a:r>
            <a:endParaRPr/>
          </a:p>
          <a:p>
            <a:pPr indent="-266700" lvl="2" marL="266700" marR="0" rtl="0" algn="l">
              <a:spcBef>
                <a:spcPts val="0"/>
              </a:spcBef>
              <a:spcAft>
                <a:spcPts val="0"/>
              </a:spcAft>
              <a:buClr>
                <a:schemeClr val="lt1"/>
              </a:buClr>
              <a:buSzPct val="100000"/>
              <a:buFont typeface="Noto Sans Symbols"/>
              <a:buChar char="▪"/>
            </a:pPr>
            <a:r>
              <a:rPr b="0" i="0" lang="en-US" sz="1200" u="none" cap="none" strike="noStrike">
                <a:solidFill>
                  <a:schemeClr val="lt1"/>
                </a:solidFill>
                <a:latin typeface="Arial"/>
                <a:ea typeface="Arial"/>
                <a:cs typeface="Arial"/>
                <a:sym typeface="Arial"/>
              </a:rPr>
              <a:t>Replace image</a:t>
            </a:r>
            <a:endParaRPr/>
          </a:p>
          <a:p>
            <a:pPr indent="-266700" lvl="2" marL="266700" marR="0" rtl="0" algn="l">
              <a:spcBef>
                <a:spcPts val="0"/>
              </a:spcBef>
              <a:spcAft>
                <a:spcPts val="0"/>
              </a:spcAft>
              <a:buClr>
                <a:schemeClr val="lt1"/>
              </a:buClr>
              <a:buSzPct val="100000"/>
              <a:buFont typeface="Noto Sans Symbols"/>
              <a:buChar char="▪"/>
            </a:pPr>
            <a:r>
              <a:rPr b="0" i="0" lang="en-US" sz="1200" u="none" cap="none" strike="noStrike">
                <a:solidFill>
                  <a:schemeClr val="lt1"/>
                </a:solidFill>
                <a:latin typeface="Arial"/>
                <a:ea typeface="Arial"/>
                <a:cs typeface="Arial"/>
                <a:sym typeface="Arial"/>
              </a:rPr>
              <a:t>Select image and click ‘Resize image to fit in placeholder’)</a:t>
            </a:r>
            <a:endParaRPr/>
          </a:p>
        </p:txBody>
      </p:sp>
      <p:pic>
        <p:nvPicPr>
          <p:cNvPr id="58" name="Google Shape;58;p31"/>
          <p:cNvPicPr preferRelativeResize="0"/>
          <p:nvPr/>
        </p:nvPicPr>
        <p:blipFill rotWithShape="1">
          <a:blip r:embed="rId3">
            <a:alphaModFix/>
          </a:blip>
          <a:srcRect b="0" l="0" r="0" t="0"/>
          <a:stretch/>
        </p:blipFill>
        <p:spPr>
          <a:xfrm>
            <a:off x="8783457" y="3502203"/>
            <a:ext cx="3174822" cy="3174822"/>
          </a:xfrm>
          <a:prstGeom prst="rect">
            <a:avLst/>
          </a:prstGeom>
          <a:noFill/>
          <a:ln>
            <a:noFill/>
          </a:ln>
        </p:spPr>
      </p:pic>
      <p:pic>
        <p:nvPicPr>
          <p:cNvPr id="59" name="Google Shape;59;p31"/>
          <p:cNvPicPr preferRelativeResize="0"/>
          <p:nvPr/>
        </p:nvPicPr>
        <p:blipFill rotWithShape="1">
          <a:blip r:embed="rId4">
            <a:alphaModFix/>
          </a:blip>
          <a:srcRect b="0" l="0" r="0" t="0"/>
          <a:stretch/>
        </p:blipFill>
        <p:spPr>
          <a:xfrm>
            <a:off x="9673174" y="217272"/>
            <a:ext cx="2037600" cy="804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0" name="Shape 60"/>
        <p:cNvGrpSpPr/>
        <p:nvPr/>
      </p:nvGrpSpPr>
      <p:grpSpPr>
        <a:xfrm>
          <a:off x="0" y="0"/>
          <a:ext cx="0" cy="0"/>
          <a:chOff x="0" y="0"/>
          <a:chExt cx="0" cy="0"/>
        </a:xfrm>
      </p:grpSpPr>
      <p:sp>
        <p:nvSpPr>
          <p:cNvPr id="61" name="Google Shape;61;p32"/>
          <p:cNvSpPr/>
          <p:nvPr/>
        </p:nvSpPr>
        <p:spPr>
          <a:xfrm>
            <a:off x="241904" y="181429"/>
            <a:ext cx="11710800" cy="6504214"/>
          </a:xfrm>
          <a:prstGeom prst="rect">
            <a:avLst/>
          </a:prstGeom>
          <a:solidFill>
            <a:srgbClr val="E6E4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32"/>
          <p:cNvSpPr txBox="1"/>
          <p:nvPr>
            <p:ph idx="1" type="body"/>
          </p:nvPr>
        </p:nvSpPr>
        <p:spPr>
          <a:xfrm>
            <a:off x="5608410" y="6183276"/>
            <a:ext cx="5772668" cy="275580"/>
          </a:xfrm>
          <a:prstGeom prst="rect">
            <a:avLst/>
          </a:prstGeom>
          <a:noFill/>
          <a:ln>
            <a:noFill/>
          </a:ln>
        </p:spPr>
        <p:txBody>
          <a:bodyPr anchorCtr="0" anchor="t" bIns="0" lIns="0" spcFirstLastPara="1" rIns="0" wrap="square" tIns="0">
            <a:normAutofit/>
          </a:bodyPr>
          <a:lstStyle>
            <a:lvl1pPr indent="-228600" lvl="0" marL="457200" algn="l">
              <a:spcBef>
                <a:spcPts val="220"/>
              </a:spcBef>
              <a:spcAft>
                <a:spcPts val="0"/>
              </a:spcAft>
              <a:buClr>
                <a:schemeClr val="dk1"/>
              </a:buClr>
              <a:buSzPts val="1100"/>
              <a:buNone/>
              <a:defRPr b="0" sz="1100">
                <a:solidFill>
                  <a:schemeClr val="dk1"/>
                </a:solidFill>
                <a:latin typeface="Arial"/>
                <a:ea typeface="Arial"/>
                <a:cs typeface="Arial"/>
                <a:sym typeface="Aria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3" name="Google Shape;63;p32"/>
          <p:cNvSpPr txBox="1"/>
          <p:nvPr>
            <p:ph type="title"/>
          </p:nvPr>
        </p:nvSpPr>
        <p:spPr>
          <a:xfrm>
            <a:off x="5639120" y="2708920"/>
            <a:ext cx="566555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2"/>
          <p:cNvSpPr txBox="1"/>
          <p:nvPr>
            <p:ph idx="2" type="body"/>
          </p:nvPr>
        </p:nvSpPr>
        <p:spPr>
          <a:xfrm>
            <a:off x="5638360" y="3357564"/>
            <a:ext cx="5666316" cy="503237"/>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C21_190.5x254_PowerPoint_Images_Cov v3.png" id="65" name="Google Shape;65;p32"/>
          <p:cNvPicPr preferRelativeResize="0"/>
          <p:nvPr/>
        </p:nvPicPr>
        <p:blipFill rotWithShape="1">
          <a:blip r:embed="rId2">
            <a:alphaModFix/>
          </a:blip>
          <a:srcRect b="0" l="0" r="0" t="0"/>
          <a:stretch/>
        </p:blipFill>
        <p:spPr>
          <a:xfrm>
            <a:off x="63795" y="0"/>
            <a:ext cx="4383024" cy="6858000"/>
          </a:xfrm>
          <a:prstGeom prst="rect">
            <a:avLst/>
          </a:prstGeom>
          <a:noFill/>
          <a:ln>
            <a:noFill/>
          </a:ln>
        </p:spPr>
      </p:pic>
      <p:pic>
        <p:nvPicPr>
          <p:cNvPr id="66" name="Google Shape;66;p32"/>
          <p:cNvPicPr preferRelativeResize="0"/>
          <p:nvPr/>
        </p:nvPicPr>
        <p:blipFill rotWithShape="1">
          <a:blip r:embed="rId3">
            <a:alphaModFix/>
          </a:blip>
          <a:srcRect b="0" l="0" r="0" t="0"/>
          <a:stretch/>
        </p:blipFill>
        <p:spPr>
          <a:xfrm>
            <a:off x="9673174" y="217272"/>
            <a:ext cx="2037600" cy="804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Bullets">
  <p:cSld name="One Column Bullets">
    <p:spTree>
      <p:nvGrpSpPr>
        <p:cNvPr id="67" name="Shape 67"/>
        <p:cNvGrpSpPr/>
        <p:nvPr/>
      </p:nvGrpSpPr>
      <p:grpSpPr>
        <a:xfrm>
          <a:off x="0" y="0"/>
          <a:ext cx="0" cy="0"/>
          <a:chOff x="0" y="0"/>
          <a:chExt cx="0" cy="0"/>
        </a:xfrm>
      </p:grpSpPr>
      <p:sp>
        <p:nvSpPr>
          <p:cNvPr id="68" name="Google Shape;68;p33"/>
          <p:cNvSpPr txBox="1"/>
          <p:nvPr>
            <p:ph idx="1" type="body"/>
          </p:nvPr>
        </p:nvSpPr>
        <p:spPr>
          <a:xfrm>
            <a:off x="720000" y="1620000"/>
            <a:ext cx="10776675" cy="4524375"/>
          </a:xfrm>
          <a:prstGeom prst="rect">
            <a:avLst/>
          </a:prstGeom>
          <a:noFill/>
          <a:ln>
            <a:noFill/>
          </a:ln>
        </p:spPr>
        <p:txBody>
          <a:bodyPr anchorCtr="0" anchor="t" bIns="0" lIns="0" spcFirstLastPara="1" rIns="0" wrap="square" tIns="0">
            <a:normAutofit/>
          </a:bodyPr>
          <a:lstStyle>
            <a:lvl1pPr indent="-342900" lvl="0" marL="457200" algn="l">
              <a:spcBef>
                <a:spcPts val="360"/>
              </a:spcBef>
              <a:spcAft>
                <a:spcPts val="0"/>
              </a:spcAft>
              <a:buClr>
                <a:schemeClr val="dk1"/>
              </a:buClr>
              <a:buSzPts val="1800"/>
              <a:buChar char="•"/>
              <a:defRPr sz="1800"/>
            </a:lvl1pPr>
            <a:lvl2pPr indent="-342900" lvl="1" marL="914400" algn="l">
              <a:spcBef>
                <a:spcPts val="360"/>
              </a:spcBef>
              <a:spcAft>
                <a:spcPts val="0"/>
              </a:spcAft>
              <a:buClr>
                <a:schemeClr val="dk1"/>
              </a:buClr>
              <a:buSzPts val="1800"/>
              <a:buChar char="―"/>
              <a:defRPr sz="1800"/>
            </a:lvl2pPr>
            <a:lvl3pPr indent="-342900" lvl="2" marL="1371600" algn="l">
              <a:spcBef>
                <a:spcPts val="360"/>
              </a:spcBef>
              <a:spcAft>
                <a:spcPts val="0"/>
              </a:spcAft>
              <a:buClr>
                <a:schemeClr val="dk1"/>
              </a:buClr>
              <a:buSzPts val="1800"/>
              <a:buChar char="▪"/>
              <a:defRPr sz="18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33"/>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1" type="ftr"/>
          </p:nvPr>
        </p:nvSpPr>
        <p:spPr>
          <a:xfrm>
            <a:off x="623392" y="6381329"/>
            <a:ext cx="537659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737600" y="6381329"/>
            <a:ext cx="2759075"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33"/>
          <p:cNvSpPr txBox="1"/>
          <p:nvPr>
            <p:ph idx="2" type="body"/>
          </p:nvPr>
        </p:nvSpPr>
        <p:spPr>
          <a:xfrm>
            <a:off x="720000" y="908720"/>
            <a:ext cx="8542867" cy="386680"/>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73" name="Shape 73"/>
        <p:cNvGrpSpPr/>
        <p:nvPr/>
      </p:nvGrpSpPr>
      <p:grpSpPr>
        <a:xfrm>
          <a:off x="0" y="0"/>
          <a:ext cx="0" cy="0"/>
          <a:chOff x="0" y="0"/>
          <a:chExt cx="0" cy="0"/>
        </a:xfrm>
      </p:grpSpPr>
      <p:sp>
        <p:nvSpPr>
          <p:cNvPr id="74" name="Google Shape;74;p34"/>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4"/>
          <p:cNvSpPr txBox="1"/>
          <p:nvPr>
            <p:ph idx="1" type="body"/>
          </p:nvPr>
        </p:nvSpPr>
        <p:spPr>
          <a:xfrm>
            <a:off x="720000" y="1620000"/>
            <a:ext cx="5220000" cy="4525963"/>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34"/>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1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34"/>
          <p:cNvSpPr txBox="1"/>
          <p:nvPr>
            <p:ph idx="2" type="body"/>
          </p:nvPr>
        </p:nvSpPr>
        <p:spPr>
          <a:xfrm>
            <a:off x="720000" y="908720"/>
            <a:ext cx="8542867" cy="425430"/>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accent1"/>
              </a:buClr>
              <a:buSzPts val="1800"/>
              <a:buNone/>
              <a:defRPr cap="none">
                <a:solidFill>
                  <a:schemeClr val="accen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9" name="Google Shape;79;p34"/>
          <p:cNvSpPr txBox="1"/>
          <p:nvPr>
            <p:ph idx="3" type="body"/>
          </p:nvPr>
        </p:nvSpPr>
        <p:spPr>
          <a:xfrm>
            <a:off x="6248400" y="1620000"/>
            <a:ext cx="5220000" cy="4525963"/>
          </a:xfrm>
          <a:prstGeom prst="rect">
            <a:avLst/>
          </a:prstGeom>
          <a:noFill/>
          <a:ln>
            <a:noFill/>
          </a:ln>
        </p:spPr>
        <p:txBody>
          <a:bodyPr anchorCtr="0" anchor="t" bIns="0" lIns="0" spcFirstLastPara="1" rIns="0" wrap="square" tIns="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461">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4.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5"/>
          <p:cNvPicPr preferRelativeResize="0"/>
          <p:nvPr/>
        </p:nvPicPr>
        <p:blipFill rotWithShape="1">
          <a:blip r:embed="rId1">
            <a:alphaModFix/>
          </a:blip>
          <a:srcRect b="0" l="0" r="0" t="0"/>
          <a:stretch/>
        </p:blipFill>
        <p:spPr>
          <a:xfrm>
            <a:off x="9673174" y="217272"/>
            <a:ext cx="2037600" cy="804766"/>
          </a:xfrm>
          <a:prstGeom prst="rect">
            <a:avLst/>
          </a:prstGeom>
          <a:noFill/>
          <a:ln>
            <a:noFill/>
          </a:ln>
        </p:spPr>
      </p:pic>
      <p:sp>
        <p:nvSpPr>
          <p:cNvPr id="11" name="Google Shape;11;p25"/>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lvl1pPr lvl="0" marR="0" rtl="0" algn="l">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5"/>
          <p:cNvSpPr txBox="1"/>
          <p:nvPr>
            <p:ph idx="1" type="body"/>
          </p:nvPr>
        </p:nvSpPr>
        <p:spPr>
          <a:xfrm>
            <a:off x="720000" y="1620000"/>
            <a:ext cx="10800001" cy="4525963"/>
          </a:xfrm>
          <a:prstGeom prst="rect">
            <a:avLst/>
          </a:prstGeom>
          <a:noFill/>
          <a:ln>
            <a:noFill/>
          </a:ln>
        </p:spPr>
        <p:txBody>
          <a:bodyPr anchorCtr="0" anchor="t" bIns="0" lIns="0" spcFirstLastPara="1" rIns="0" wrap="square" tIns="0">
            <a:normAutofit/>
          </a:bodyPr>
          <a:lstStyle>
            <a:lvl1pPr indent="-342900" lvl="0" marL="457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Georgia"/>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Georgia"/>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25"/>
          <p:cNvSpPr txBox="1"/>
          <p:nvPr>
            <p:ph idx="11" type="ftr"/>
          </p:nvPr>
        </p:nvSpPr>
        <p:spPr>
          <a:xfrm>
            <a:off x="720000" y="6309321"/>
            <a:ext cx="5400675"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5"/>
          <p:cNvSpPr txBox="1"/>
          <p:nvPr>
            <p:ph idx="12" type="sldNum"/>
          </p:nvPr>
        </p:nvSpPr>
        <p:spPr>
          <a:xfrm>
            <a:off x="8651875" y="6309321"/>
            <a:ext cx="2844800" cy="365125"/>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050" u="none" cap="none" strike="noStrike">
                <a:solidFill>
                  <a:srgbClr val="888888"/>
                </a:solidFill>
                <a:latin typeface="Arial"/>
                <a:ea typeface="Arial"/>
                <a:cs typeface="Arial"/>
                <a:sym typeface="Arial"/>
              </a:defRPr>
            </a:lvl1pPr>
            <a:lvl2pPr indent="0" lvl="1" marL="0" marR="0" rtl="0" algn="r">
              <a:spcBef>
                <a:spcPts val="0"/>
              </a:spcBef>
              <a:buNone/>
              <a:defRPr b="0" i="0" sz="1050" u="none" cap="none" strike="noStrike">
                <a:solidFill>
                  <a:srgbClr val="888888"/>
                </a:solidFill>
                <a:latin typeface="Arial"/>
                <a:ea typeface="Arial"/>
                <a:cs typeface="Arial"/>
                <a:sym typeface="Arial"/>
              </a:defRPr>
            </a:lvl2pPr>
            <a:lvl3pPr indent="0" lvl="2" marL="0" marR="0" rtl="0" algn="r">
              <a:spcBef>
                <a:spcPts val="0"/>
              </a:spcBef>
              <a:buNone/>
              <a:defRPr b="0" i="0" sz="1050" u="none" cap="none" strike="noStrike">
                <a:solidFill>
                  <a:srgbClr val="888888"/>
                </a:solidFill>
                <a:latin typeface="Arial"/>
                <a:ea typeface="Arial"/>
                <a:cs typeface="Arial"/>
                <a:sym typeface="Arial"/>
              </a:defRPr>
            </a:lvl3pPr>
            <a:lvl4pPr indent="0" lvl="3" marL="0" marR="0" rtl="0" algn="r">
              <a:spcBef>
                <a:spcPts val="0"/>
              </a:spcBef>
              <a:buNone/>
              <a:defRPr b="0" i="0" sz="1050" u="none" cap="none" strike="noStrike">
                <a:solidFill>
                  <a:srgbClr val="888888"/>
                </a:solidFill>
                <a:latin typeface="Arial"/>
                <a:ea typeface="Arial"/>
                <a:cs typeface="Arial"/>
                <a:sym typeface="Arial"/>
              </a:defRPr>
            </a:lvl4pPr>
            <a:lvl5pPr indent="0" lvl="4" marL="0" marR="0" rtl="0" algn="r">
              <a:spcBef>
                <a:spcPts val="0"/>
              </a:spcBef>
              <a:buNone/>
              <a:defRPr b="0" i="0" sz="1050" u="none" cap="none" strike="noStrike">
                <a:solidFill>
                  <a:srgbClr val="888888"/>
                </a:solidFill>
                <a:latin typeface="Arial"/>
                <a:ea typeface="Arial"/>
                <a:cs typeface="Arial"/>
                <a:sym typeface="Arial"/>
              </a:defRPr>
            </a:lvl5pPr>
            <a:lvl6pPr indent="0" lvl="5" marL="0" marR="0" rtl="0" algn="r">
              <a:spcBef>
                <a:spcPts val="0"/>
              </a:spcBef>
              <a:buNone/>
              <a:defRPr b="0" i="0" sz="1050" u="none" cap="none" strike="noStrike">
                <a:solidFill>
                  <a:srgbClr val="888888"/>
                </a:solidFill>
                <a:latin typeface="Arial"/>
                <a:ea typeface="Arial"/>
                <a:cs typeface="Arial"/>
                <a:sym typeface="Arial"/>
              </a:defRPr>
            </a:lvl6pPr>
            <a:lvl7pPr indent="0" lvl="6" marL="0" marR="0" rtl="0" algn="r">
              <a:spcBef>
                <a:spcPts val="0"/>
              </a:spcBef>
              <a:buNone/>
              <a:defRPr b="0" i="0" sz="1050" u="none" cap="none" strike="noStrike">
                <a:solidFill>
                  <a:srgbClr val="888888"/>
                </a:solidFill>
                <a:latin typeface="Arial"/>
                <a:ea typeface="Arial"/>
                <a:cs typeface="Arial"/>
                <a:sym typeface="Arial"/>
              </a:defRPr>
            </a:lvl7pPr>
            <a:lvl8pPr indent="0" lvl="7" marL="0" marR="0" rtl="0" algn="r">
              <a:spcBef>
                <a:spcPts val="0"/>
              </a:spcBef>
              <a:buNone/>
              <a:defRPr b="0" i="0" sz="1050" u="none" cap="none" strike="noStrike">
                <a:solidFill>
                  <a:srgbClr val="888888"/>
                </a:solidFill>
                <a:latin typeface="Arial"/>
                <a:ea typeface="Arial"/>
                <a:cs typeface="Arial"/>
                <a:sym typeface="Arial"/>
              </a:defRPr>
            </a:lvl8pPr>
            <a:lvl9pPr indent="0" lvl="8" marL="0" marR="0" rtl="0" algn="r">
              <a:spcBef>
                <a:spcPts val="0"/>
              </a:spcBef>
              <a:buNone/>
              <a:defRPr b="0" i="0" sz="105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5"/>
          <p:cNvPicPr preferRelativeResize="0"/>
          <p:nvPr/>
        </p:nvPicPr>
        <p:blipFill rotWithShape="1">
          <a:blip r:embed="rId2">
            <a:alphaModFix/>
          </a:blip>
          <a:srcRect b="0" l="0" r="0" t="0"/>
          <a:stretch/>
        </p:blipFill>
        <p:spPr>
          <a:xfrm>
            <a:off x="720000" y="1368000"/>
            <a:ext cx="10800000" cy="127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32">
          <p15:clr>
            <a:srgbClr val="F26B43"/>
          </p15:clr>
        </p15:guide>
        <p15:guide id="2" pos="4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 Id="rId4" Type="http://schemas.openxmlformats.org/officeDocument/2006/relationships/image" Target="../media/image34.jpg"/><Relationship Id="rId5"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idx="1" type="body"/>
          </p:nvPr>
        </p:nvSpPr>
        <p:spPr>
          <a:xfrm>
            <a:off x="720000" y="2754276"/>
            <a:ext cx="6175828" cy="27558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100"/>
              <a:buNone/>
            </a:pPr>
            <a:r>
              <a:rPr lang="en-US"/>
              <a:t>June 2024</a:t>
            </a:r>
            <a:endParaRPr/>
          </a:p>
        </p:txBody>
      </p:sp>
      <p:sp>
        <p:nvSpPr>
          <p:cNvPr id="103" name="Google Shape;103;p1"/>
          <p:cNvSpPr txBox="1"/>
          <p:nvPr>
            <p:ph type="title"/>
          </p:nvPr>
        </p:nvSpPr>
        <p:spPr>
          <a:xfrm>
            <a:off x="720000" y="1484784"/>
            <a:ext cx="8544000"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COMP6210 – BIG DATA – S1 2024</a:t>
            </a:r>
            <a:endParaRPr/>
          </a:p>
        </p:txBody>
      </p:sp>
      <p:sp>
        <p:nvSpPr>
          <p:cNvPr id="104" name="Google Shape;104;p1"/>
          <p:cNvSpPr txBox="1"/>
          <p:nvPr>
            <p:ph idx="2" type="body"/>
          </p:nvPr>
        </p:nvSpPr>
        <p:spPr>
          <a:xfrm>
            <a:off x="720000" y="2133600"/>
            <a:ext cx="8542867" cy="503238"/>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2400"/>
              <a:buNone/>
            </a:pPr>
            <a:r>
              <a:rPr b="1" lang="en-US" sz="2400"/>
              <a:t>ASSIGNMENT 2 – JTP GROUP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e14b34525c_0_35"/>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185" name="Google Shape;185;g2e14b34525c_0_35"/>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g2e14b34525c_0_35"/>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Nearest Neighbor Search - Best First(2/3)</a:t>
            </a:r>
            <a:endParaRPr/>
          </a:p>
        </p:txBody>
      </p:sp>
      <p:pic>
        <p:nvPicPr>
          <p:cNvPr id="187" name="Google Shape;187;g2e14b34525c_0_35"/>
          <p:cNvPicPr preferRelativeResize="0"/>
          <p:nvPr>
            <p:ph idx="2" type="pic"/>
          </p:nvPr>
        </p:nvPicPr>
        <p:blipFill rotWithShape="1">
          <a:blip r:embed="rId3">
            <a:alphaModFix/>
          </a:blip>
          <a:srcRect b="0" l="0" r="0" t="0"/>
          <a:stretch/>
        </p:blipFill>
        <p:spPr>
          <a:xfrm>
            <a:off x="823500" y="1557350"/>
            <a:ext cx="10288874" cy="50362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e14b34525c_0_93"/>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194" name="Google Shape;194;g2e14b34525c_0_93"/>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5" name="Google Shape;195;g2e14b34525c_0_93"/>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Nearest Neighbor Search - Best First(3/3)</a:t>
            </a:r>
            <a:endParaRPr/>
          </a:p>
        </p:txBody>
      </p:sp>
      <p:pic>
        <p:nvPicPr>
          <p:cNvPr id="196" name="Google Shape;196;g2e14b34525c_0_93"/>
          <p:cNvPicPr preferRelativeResize="0"/>
          <p:nvPr>
            <p:ph idx="2" type="pic"/>
          </p:nvPr>
        </p:nvPicPr>
        <p:blipFill rotWithShape="1">
          <a:blip r:embed="rId3">
            <a:alphaModFix/>
          </a:blip>
          <a:srcRect b="0" l="0" r="0" t="0"/>
          <a:stretch/>
        </p:blipFill>
        <p:spPr>
          <a:xfrm>
            <a:off x="823500" y="1557350"/>
            <a:ext cx="10288874" cy="5036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e14b34525c_0_72"/>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203" name="Google Shape;203;g2e14b34525c_0_72"/>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4" name="Google Shape;204;g2e14b34525c_0_72"/>
          <p:cNvSpPr txBox="1"/>
          <p:nvPr>
            <p:ph idx="1" type="body"/>
          </p:nvPr>
        </p:nvSpPr>
        <p:spPr>
          <a:xfrm>
            <a:off x="720000" y="908720"/>
            <a:ext cx="8542800" cy="4752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Clr>
                <a:schemeClr val="dk1"/>
              </a:buClr>
              <a:buSzPct val="61111"/>
              <a:buFont typeface="Arial"/>
              <a:buNone/>
            </a:pPr>
            <a:r>
              <a:rPr lang="en-US"/>
              <a:t>Nearest Neighbor Search - Best First output</a:t>
            </a:r>
            <a:endParaRPr/>
          </a:p>
          <a:p>
            <a:pPr indent="0" lvl="0" marL="0" rtl="0" algn="l">
              <a:spcBef>
                <a:spcPts val="360"/>
              </a:spcBef>
              <a:spcAft>
                <a:spcPts val="0"/>
              </a:spcAft>
              <a:buNone/>
            </a:pPr>
            <a:r>
              <a:t/>
            </a:r>
            <a:endParaRPr/>
          </a:p>
        </p:txBody>
      </p:sp>
      <p:pic>
        <p:nvPicPr>
          <p:cNvPr id="205" name="Google Shape;205;g2e14b34525c_0_72"/>
          <p:cNvPicPr preferRelativeResize="0"/>
          <p:nvPr>
            <p:ph idx="2" type="pic"/>
          </p:nvPr>
        </p:nvPicPr>
        <p:blipFill rotWithShape="1">
          <a:blip r:embed="rId3">
            <a:alphaModFix/>
          </a:blip>
          <a:srcRect b="5508" l="0" r="0" t="5508"/>
          <a:stretch/>
        </p:blipFill>
        <p:spPr>
          <a:xfrm>
            <a:off x="2390850" y="1648150"/>
            <a:ext cx="6787350" cy="2856600"/>
          </a:xfrm>
          <a:prstGeom prst="rect">
            <a:avLst/>
          </a:prstGeom>
        </p:spPr>
      </p:pic>
      <p:sp>
        <p:nvSpPr>
          <p:cNvPr id="206" name="Google Shape;206;g2e14b34525c_0_72"/>
          <p:cNvSpPr txBox="1"/>
          <p:nvPr/>
        </p:nvSpPr>
        <p:spPr>
          <a:xfrm>
            <a:off x="677500" y="4748800"/>
            <a:ext cx="10406700" cy="199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2100"/>
              </a:spcBef>
              <a:spcAft>
                <a:spcPts val="0"/>
              </a:spcAft>
              <a:buClr>
                <a:schemeClr val="dk1"/>
              </a:buClr>
              <a:buSzPts val="1400"/>
              <a:buFont typeface="Arial"/>
              <a:buChar char="●"/>
            </a:pPr>
            <a:r>
              <a:rPr lang="en-US">
                <a:solidFill>
                  <a:schemeClr val="dk1"/>
                </a:solidFill>
              </a:rPr>
              <a:t>Total Processing Time: 0.0832 seconds for processing all queries.</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US">
                <a:solidFill>
                  <a:schemeClr val="dk1"/>
                </a:solidFill>
              </a:rPr>
              <a:t>Average Time per Query: 0.0004 seconds.</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US">
                <a:solidFill>
                  <a:schemeClr val="dk1"/>
                </a:solidFill>
              </a:rPr>
              <a:t>The processing times are slightly higher compared to the previous method, likely due to the complexity of finding the exact nearest point rather than counting points within a radius.</a:t>
            </a:r>
            <a:endParaRPr>
              <a:solidFill>
                <a:schemeClr val="dk1"/>
              </a:solidFill>
            </a:endParaRPr>
          </a:p>
          <a:p>
            <a:pPr indent="-317500" lvl="0" marL="457200" rtl="0" algn="l">
              <a:lnSpc>
                <a:spcPct val="115000"/>
              </a:lnSpc>
              <a:spcBef>
                <a:spcPts val="0"/>
              </a:spcBef>
              <a:spcAft>
                <a:spcPts val="0"/>
              </a:spcAft>
              <a:buClr>
                <a:schemeClr val="dk1"/>
              </a:buClr>
              <a:buSzPts val="1400"/>
              <a:buFont typeface="Arial"/>
              <a:buChar char="●"/>
            </a:pPr>
            <a:r>
              <a:rPr lang="en-US">
                <a:solidFill>
                  <a:schemeClr val="dk1"/>
                </a:solidFill>
              </a:rPr>
              <a:t>Each query ID is matched with its nearest point ID, along with the coordinates of that nearest point.</a:t>
            </a:r>
            <a:endParaRPr>
              <a:solidFill>
                <a:schemeClr val="dk1"/>
              </a:solidFill>
            </a:endParaRPr>
          </a:p>
          <a:p>
            <a:pPr indent="0" lvl="0" marL="457200" rtl="0" algn="l">
              <a:lnSpc>
                <a:spcPct val="115000"/>
              </a:lnSpc>
              <a:spcBef>
                <a:spcPts val="2100"/>
              </a:spcBef>
              <a:spcAft>
                <a:spcPts val="0"/>
              </a:spcAft>
              <a:buNone/>
            </a:pPr>
            <a:r>
              <a:t/>
            </a:r>
            <a:endParaRPr sz="1800">
              <a:solidFill>
                <a:schemeClr val="dk1"/>
              </a:solidFill>
            </a:endParaRPr>
          </a:p>
          <a:p>
            <a:pPr indent="0" lvl="0" marL="0" rtl="0" algn="l">
              <a:lnSpc>
                <a:spcPct val="115000"/>
              </a:lnSpc>
              <a:spcBef>
                <a:spcPts val="2100"/>
              </a:spcBef>
              <a:spcAft>
                <a:spcPts val="0"/>
              </a:spcAft>
              <a:buNone/>
            </a:pPr>
            <a:r>
              <a:t/>
            </a:r>
            <a:endParaRPr sz="1200">
              <a:solidFill>
                <a:srgbClr val="ECECEC"/>
              </a:solidFill>
              <a:highlight>
                <a:srgbClr val="212121"/>
              </a:highlight>
              <a:latin typeface="Roboto"/>
              <a:ea typeface="Roboto"/>
              <a:cs typeface="Roboto"/>
              <a:sym typeface="Roboto"/>
            </a:endParaRPr>
          </a:p>
          <a:p>
            <a:pPr indent="0" lvl="0" marL="0" rtl="0" algn="l">
              <a:spcBef>
                <a:spcPts val="2100"/>
              </a:spcBef>
              <a:spcAft>
                <a:spcPts val="0"/>
              </a:spcAft>
              <a:buNone/>
            </a:pPr>
            <a:r>
              <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e14b34525c_0_43"/>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213" name="Google Shape;213;g2e14b34525c_0_43"/>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g2e14b34525c_0_43"/>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Nearest Neighbor Search - </a:t>
            </a:r>
            <a:r>
              <a:rPr lang="en-US"/>
              <a:t>Divide</a:t>
            </a:r>
            <a:r>
              <a:rPr lang="en-US"/>
              <a:t> and Conquer (</a:t>
            </a:r>
            <a:r>
              <a:rPr lang="en-US"/>
              <a:t>1/2</a:t>
            </a:r>
            <a:r>
              <a:rPr lang="en-US"/>
              <a:t>)</a:t>
            </a:r>
            <a:endParaRPr/>
          </a:p>
        </p:txBody>
      </p:sp>
      <p:pic>
        <p:nvPicPr>
          <p:cNvPr id="215" name="Google Shape;215;g2e14b34525c_0_43"/>
          <p:cNvPicPr preferRelativeResize="0"/>
          <p:nvPr>
            <p:ph idx="2" type="pic"/>
          </p:nvPr>
        </p:nvPicPr>
        <p:blipFill rotWithShape="1">
          <a:blip r:embed="rId3">
            <a:alphaModFix/>
          </a:blip>
          <a:srcRect b="0" l="0" r="0" t="0"/>
          <a:stretch/>
        </p:blipFill>
        <p:spPr>
          <a:xfrm>
            <a:off x="823500" y="1495825"/>
            <a:ext cx="10288876" cy="52505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14b34525c_0_51"/>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222" name="Google Shape;222;g2e14b34525c_0_51"/>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g2e14b34525c_0_51"/>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Nearest Neighbor Search - Divide and Conquer (2/2)</a:t>
            </a:r>
            <a:endParaRPr/>
          </a:p>
        </p:txBody>
      </p:sp>
      <p:pic>
        <p:nvPicPr>
          <p:cNvPr id="224" name="Google Shape;224;g2e14b34525c_0_51"/>
          <p:cNvPicPr preferRelativeResize="0"/>
          <p:nvPr>
            <p:ph idx="2" type="pic"/>
          </p:nvPr>
        </p:nvPicPr>
        <p:blipFill rotWithShape="1">
          <a:blip r:embed="rId3">
            <a:alphaModFix/>
          </a:blip>
          <a:srcRect b="0" l="0" r="0" t="0"/>
          <a:stretch/>
        </p:blipFill>
        <p:spPr>
          <a:xfrm>
            <a:off x="564850" y="1495825"/>
            <a:ext cx="11153049" cy="5250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e14b34525c_0_84"/>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231" name="Google Shape;231;g2e14b34525c_0_84"/>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2" name="Google Shape;232;g2e14b34525c_0_84"/>
          <p:cNvSpPr txBox="1"/>
          <p:nvPr>
            <p:ph idx="1" type="body"/>
          </p:nvPr>
        </p:nvSpPr>
        <p:spPr>
          <a:xfrm>
            <a:off x="720000" y="908720"/>
            <a:ext cx="8542800" cy="4752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Clr>
                <a:schemeClr val="dk1"/>
              </a:buClr>
              <a:buSzPct val="61111"/>
              <a:buFont typeface="Arial"/>
              <a:buNone/>
            </a:pPr>
            <a:r>
              <a:rPr lang="en-US"/>
              <a:t>Nearest Neighbor Search - Divide and Conquer output</a:t>
            </a:r>
            <a:endParaRPr/>
          </a:p>
          <a:p>
            <a:pPr indent="0" lvl="0" marL="0" rtl="0" algn="l">
              <a:spcBef>
                <a:spcPts val="360"/>
              </a:spcBef>
              <a:spcAft>
                <a:spcPts val="0"/>
              </a:spcAft>
              <a:buNone/>
            </a:pPr>
            <a:r>
              <a:t/>
            </a:r>
            <a:endParaRPr/>
          </a:p>
        </p:txBody>
      </p:sp>
      <p:pic>
        <p:nvPicPr>
          <p:cNvPr id="233" name="Google Shape;233;g2e14b34525c_0_84"/>
          <p:cNvPicPr preferRelativeResize="0"/>
          <p:nvPr>
            <p:ph idx="2" type="pic"/>
          </p:nvPr>
        </p:nvPicPr>
        <p:blipFill rotWithShape="1">
          <a:blip r:embed="rId3">
            <a:alphaModFix/>
          </a:blip>
          <a:srcRect b="0" l="0" r="0" t="27230"/>
          <a:stretch/>
        </p:blipFill>
        <p:spPr>
          <a:xfrm>
            <a:off x="1866900" y="1792025"/>
            <a:ext cx="8458201" cy="2958975"/>
          </a:xfrm>
          <a:prstGeom prst="rect">
            <a:avLst/>
          </a:prstGeom>
        </p:spPr>
      </p:pic>
      <p:sp>
        <p:nvSpPr>
          <p:cNvPr id="234" name="Google Shape;234;g2e14b34525c_0_84"/>
          <p:cNvSpPr txBox="1"/>
          <p:nvPr/>
        </p:nvSpPr>
        <p:spPr>
          <a:xfrm>
            <a:off x="607100" y="4889625"/>
            <a:ext cx="10223700" cy="1752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US" sz="1500">
                <a:solidFill>
                  <a:schemeClr val="dk1"/>
                </a:solidFill>
              </a:rPr>
              <a:t>Each query ID is matched with its nearest point ID, along with the coordinates of that nearest point and the distance to it.</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Total Processing Time: 0.1551 seconds for processing all queries.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Average Time per Query: 0.0008 seconds.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The total and average processing times are slightly higher compared to simpler search algorithms due to the additional complexity introduced by the divide and conquer approach.</a:t>
            </a:r>
            <a:endParaRPr sz="15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6"/>
          <p:cNvPicPr preferRelativeResize="0"/>
          <p:nvPr>
            <p:ph idx="2" type="pic"/>
          </p:nvPr>
        </p:nvPicPr>
        <p:blipFill rotWithShape="1">
          <a:blip r:embed="rId3">
            <a:alphaModFix/>
          </a:blip>
          <a:srcRect b="7892" l="0" r="0" t="11518"/>
          <a:stretch/>
        </p:blipFill>
        <p:spPr>
          <a:xfrm>
            <a:off x="0" y="1368058"/>
            <a:ext cx="12200352" cy="4915709"/>
          </a:xfrm>
          <a:prstGeom prst="rect">
            <a:avLst/>
          </a:prstGeom>
          <a:noFill/>
          <a:ln>
            <a:noFill/>
          </a:ln>
        </p:spPr>
      </p:pic>
      <p:sp>
        <p:nvSpPr>
          <p:cNvPr id="240" name="Google Shape;240;p6"/>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41" name="Google Shape;241;p6"/>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42" name="Google Shape;242;p6"/>
          <p:cNvPicPr preferRelativeResize="0"/>
          <p:nvPr/>
        </p:nvPicPr>
        <p:blipFill rotWithShape="1">
          <a:blip r:embed="rId4">
            <a:alphaModFix/>
          </a:blip>
          <a:srcRect b="20734" l="1" r="63" t="2"/>
          <a:stretch/>
        </p:blipFill>
        <p:spPr>
          <a:xfrm>
            <a:off x="9909536" y="4466794"/>
            <a:ext cx="2290816" cy="1816973"/>
          </a:xfrm>
          <a:prstGeom prst="rect">
            <a:avLst/>
          </a:prstGeom>
          <a:noFill/>
          <a:ln>
            <a:noFill/>
          </a:ln>
        </p:spPr>
      </p:pic>
      <p:pic>
        <p:nvPicPr>
          <p:cNvPr id="243" name="Google Shape;243;p6"/>
          <p:cNvPicPr preferRelativeResize="0"/>
          <p:nvPr/>
        </p:nvPicPr>
        <p:blipFill rotWithShape="1">
          <a:blip r:embed="rId5">
            <a:alphaModFix/>
          </a:blip>
          <a:srcRect b="-16593" l="-1604" r="3326" t="51537"/>
          <a:stretch/>
        </p:blipFill>
        <p:spPr>
          <a:xfrm>
            <a:off x="-17540" y="1368058"/>
            <a:ext cx="732778" cy="970175"/>
          </a:xfrm>
          <a:prstGeom prst="rect">
            <a:avLst/>
          </a:prstGeom>
          <a:noFill/>
          <a:ln>
            <a:noFill/>
          </a:ln>
        </p:spPr>
      </p:pic>
      <p:sp>
        <p:nvSpPr>
          <p:cNvPr id="244" name="Google Shape;244;p6"/>
          <p:cNvSpPr txBox="1"/>
          <p:nvPr/>
        </p:nvSpPr>
        <p:spPr>
          <a:xfrm>
            <a:off x="720000" y="2602201"/>
            <a:ext cx="8458276" cy="648000"/>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Task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50" name="Google Shape;250;p7"/>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51" name="Google Shape;251;p7"/>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7"/>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SEQUENTIAL SCAN (1/5) </a:t>
            </a:r>
            <a:endParaRPr/>
          </a:p>
        </p:txBody>
      </p:sp>
      <p:pic>
        <p:nvPicPr>
          <p:cNvPr id="253" name="Google Shape;253;p7"/>
          <p:cNvPicPr preferRelativeResize="0"/>
          <p:nvPr/>
        </p:nvPicPr>
        <p:blipFill rotWithShape="1">
          <a:blip r:embed="rId3">
            <a:alphaModFix/>
          </a:blip>
          <a:srcRect b="27496" l="5251" r="25573" t="11615"/>
          <a:stretch/>
        </p:blipFill>
        <p:spPr>
          <a:xfrm>
            <a:off x="720000" y="1436062"/>
            <a:ext cx="9154242" cy="5035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59" name="Google Shape;259;p8"/>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60" name="Google Shape;260;p8"/>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1" name="Google Shape;261;p8"/>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SEQUENTIAL SCAN (2/5)</a:t>
            </a:r>
            <a:endParaRPr/>
          </a:p>
        </p:txBody>
      </p:sp>
      <p:pic>
        <p:nvPicPr>
          <p:cNvPr id="262" name="Google Shape;262;p8"/>
          <p:cNvPicPr preferRelativeResize="0"/>
          <p:nvPr/>
        </p:nvPicPr>
        <p:blipFill rotWithShape="1">
          <a:blip r:embed="rId3">
            <a:alphaModFix/>
          </a:blip>
          <a:srcRect b="43632" l="4793" r="28133" t="11971"/>
          <a:stretch/>
        </p:blipFill>
        <p:spPr>
          <a:xfrm>
            <a:off x="728094" y="1439925"/>
            <a:ext cx="10735811" cy="44413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68" name="Google Shape;268;p9"/>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69" name="Google Shape;269;p9"/>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9"/>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SEQUENTIAL SCAN (3/5)</a:t>
            </a:r>
            <a:endParaRPr/>
          </a:p>
        </p:txBody>
      </p:sp>
      <p:pic>
        <p:nvPicPr>
          <p:cNvPr id="271" name="Google Shape;271;p9"/>
          <p:cNvPicPr preferRelativeResize="0"/>
          <p:nvPr/>
        </p:nvPicPr>
        <p:blipFill rotWithShape="1">
          <a:blip r:embed="rId3">
            <a:alphaModFix/>
          </a:blip>
          <a:srcRect b="25295" l="4793" r="27522" t="11615"/>
          <a:stretch/>
        </p:blipFill>
        <p:spPr>
          <a:xfrm>
            <a:off x="720000" y="1431370"/>
            <a:ext cx="8611948" cy="50169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nvSpPr>
        <p:spPr>
          <a:xfrm>
            <a:off x="695326" y="1620000"/>
            <a:ext cx="10761574" cy="4709351"/>
          </a:xfrm>
          <a:prstGeom prst="rect">
            <a:avLst/>
          </a:prstGeom>
          <a:solidFill>
            <a:srgbClr val="E6E4DC"/>
          </a:solidFill>
          <a:ln>
            <a:noFill/>
          </a:ln>
        </p:spPr>
        <p:txBody>
          <a:bodyPr anchorCtr="0" anchor="t" bIns="45700" lIns="91425" spcFirstLastPara="1" rIns="91425" wrap="square" tIns="45700">
            <a:normAutofit/>
          </a:bodyPr>
          <a:lstStyle/>
          <a:p>
            <a:pPr indent="0" lvl="3" marL="137160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0" name="Google Shape;110;p2"/>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Agenda layout</a:t>
            </a:r>
            <a:endParaRPr/>
          </a:p>
        </p:txBody>
      </p:sp>
      <p:sp>
        <p:nvSpPr>
          <p:cNvPr id="111" name="Google Shape;111;p2"/>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112" name="Google Shape;112;p2"/>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2"/>
          <p:cNvSpPr txBox="1"/>
          <p:nvPr/>
        </p:nvSpPr>
        <p:spPr>
          <a:xfrm>
            <a:off x="4450702" y="1761885"/>
            <a:ext cx="6767929" cy="43895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A6192E"/>
              </a:buClr>
              <a:buSzPts val="1800"/>
              <a:buFont typeface="Arial"/>
              <a:buAutoNum type="arabicPeriod"/>
            </a:pPr>
            <a:r>
              <a:rPr b="1" i="0" lang="en-US" sz="1800" u="none" cap="none" strike="noStrike">
                <a:solidFill>
                  <a:schemeClr val="dk1"/>
                </a:solidFill>
                <a:latin typeface="Arial"/>
                <a:ea typeface="Arial"/>
                <a:cs typeface="Arial"/>
                <a:sym typeface="Arial"/>
              </a:rPr>
              <a:t>Introduction</a:t>
            </a:r>
            <a:endParaRPr/>
          </a:p>
          <a:p>
            <a:pPr indent="-342900" lvl="0" marL="342900" marR="0" rtl="0" algn="l">
              <a:spcBef>
                <a:spcPts val="990"/>
              </a:spcBef>
              <a:spcAft>
                <a:spcPts val="0"/>
              </a:spcAft>
              <a:buClr>
                <a:srgbClr val="A6192E"/>
              </a:buClr>
              <a:buSzPts val="1800"/>
              <a:buFont typeface="Arial"/>
              <a:buAutoNum type="arabicPeriod"/>
            </a:pPr>
            <a:r>
              <a:rPr b="1" i="0" lang="en-US" sz="1800" u="none" cap="none" strike="noStrike">
                <a:solidFill>
                  <a:schemeClr val="dk1"/>
                </a:solidFill>
                <a:latin typeface="Arial"/>
                <a:ea typeface="Arial"/>
                <a:cs typeface="Arial"/>
                <a:sym typeface="Arial"/>
              </a:rPr>
              <a:t>Task 1</a:t>
            </a:r>
            <a:endParaRPr/>
          </a:p>
          <a:p>
            <a:pPr indent="-342900" lvl="0" marL="342900" marR="0" rtl="0" algn="l">
              <a:spcBef>
                <a:spcPts val="990"/>
              </a:spcBef>
              <a:spcAft>
                <a:spcPts val="0"/>
              </a:spcAft>
              <a:buClr>
                <a:srgbClr val="A6192E"/>
              </a:buClr>
              <a:buSzPts val="1800"/>
              <a:buFont typeface="Arial"/>
              <a:buAutoNum type="arabicPeriod"/>
            </a:pPr>
            <a:r>
              <a:rPr b="1" i="0" lang="en-US" sz="1800" u="none" cap="none" strike="noStrike">
                <a:solidFill>
                  <a:schemeClr val="dk1"/>
                </a:solidFill>
                <a:latin typeface="Arial"/>
                <a:ea typeface="Arial"/>
                <a:cs typeface="Arial"/>
                <a:sym typeface="Arial"/>
              </a:rPr>
              <a:t>Task 2</a:t>
            </a:r>
            <a:endParaRPr/>
          </a:p>
          <a:p>
            <a:pPr indent="-342900" lvl="0" marL="342900" marR="0" rtl="0" algn="l">
              <a:spcBef>
                <a:spcPts val="990"/>
              </a:spcBef>
              <a:spcAft>
                <a:spcPts val="0"/>
              </a:spcAft>
              <a:buClr>
                <a:srgbClr val="A6192E"/>
              </a:buClr>
              <a:buSzPts val="1800"/>
              <a:buFont typeface="Arial"/>
              <a:buAutoNum type="arabicPeriod"/>
            </a:pPr>
            <a:r>
              <a:rPr b="1" i="0" lang="en-US" sz="1800" u="none" cap="none" strike="noStrike">
                <a:solidFill>
                  <a:schemeClr val="dk1"/>
                </a:solidFill>
                <a:latin typeface="Arial"/>
                <a:ea typeface="Arial"/>
                <a:cs typeface="Arial"/>
                <a:sym typeface="Arial"/>
              </a:rPr>
              <a:t>Report</a:t>
            </a:r>
            <a:endParaRPr/>
          </a:p>
          <a:p>
            <a:pPr indent="-342900" lvl="0" marL="342900" marR="0" rtl="0" algn="l">
              <a:spcBef>
                <a:spcPts val="990"/>
              </a:spcBef>
              <a:spcAft>
                <a:spcPts val="0"/>
              </a:spcAft>
              <a:buClr>
                <a:srgbClr val="A6192E"/>
              </a:buClr>
              <a:buSzPts val="1800"/>
              <a:buFont typeface="Arial"/>
              <a:buAutoNum type="arabicPeriod"/>
            </a:pPr>
            <a:r>
              <a:rPr b="1" i="0" lang="en-US" sz="1800" u="none" cap="none" strike="noStrike">
                <a:solidFill>
                  <a:schemeClr val="dk1"/>
                </a:solidFill>
                <a:latin typeface="Arial"/>
                <a:ea typeface="Arial"/>
                <a:cs typeface="Arial"/>
                <a:sym typeface="Arial"/>
              </a:rPr>
              <a:t>Conclusion</a:t>
            </a:r>
            <a:endParaRPr/>
          </a:p>
        </p:txBody>
      </p:sp>
      <p:pic>
        <p:nvPicPr>
          <p:cNvPr descr="MAC21_190.5x254_PowerPoint_Images_Cov v3.png" id="114" name="Google Shape;114;p2"/>
          <p:cNvPicPr preferRelativeResize="0"/>
          <p:nvPr/>
        </p:nvPicPr>
        <p:blipFill rotWithShape="1">
          <a:blip r:embed="rId3">
            <a:alphaModFix/>
          </a:blip>
          <a:srcRect b="0" l="4364" r="0" t="0"/>
          <a:stretch/>
        </p:blipFill>
        <p:spPr>
          <a:xfrm>
            <a:off x="695326" y="1499839"/>
            <a:ext cx="3029286" cy="49561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0"/>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77" name="Google Shape;277;p10"/>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78" name="Google Shape;278;p10"/>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9" name="Google Shape;279;p10"/>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SEQUENTIAL SCAN (4/5) </a:t>
            </a:r>
            <a:endParaRPr/>
          </a:p>
        </p:txBody>
      </p:sp>
      <p:pic>
        <p:nvPicPr>
          <p:cNvPr id="280" name="Google Shape;280;p10"/>
          <p:cNvPicPr preferRelativeResize="0"/>
          <p:nvPr/>
        </p:nvPicPr>
        <p:blipFill rotWithShape="1">
          <a:blip r:embed="rId3">
            <a:alphaModFix/>
          </a:blip>
          <a:srcRect b="11116" l="4946" r="22327" t="11615"/>
          <a:stretch/>
        </p:blipFill>
        <p:spPr>
          <a:xfrm>
            <a:off x="720000" y="1424051"/>
            <a:ext cx="7620108" cy="505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1"/>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86" name="Google Shape;286;p11"/>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87" name="Google Shape;287;p11"/>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11"/>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SEQUENTIAL SCAN – OUTPUT (5/5)  </a:t>
            </a:r>
            <a:endParaRPr/>
          </a:p>
        </p:txBody>
      </p:sp>
      <p:sp>
        <p:nvSpPr>
          <p:cNvPr id="289" name="Google Shape;289;p11"/>
          <p:cNvSpPr txBox="1"/>
          <p:nvPr/>
        </p:nvSpPr>
        <p:spPr>
          <a:xfrm>
            <a:off x="720000" y="1599751"/>
            <a:ext cx="6097978" cy="224676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Query processing time: 0.000014 seconds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30247 338.34 800.0</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60245 300.27 794.59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68846 302.96 799.87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72081 312.74 799.99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74464 300.0 790.74</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169722 300.66 797.96</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241342 300.35 796.02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263791 301.12 799.7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280895 300.2 793.77</a:t>
            </a:r>
            <a:endParaRPr/>
          </a:p>
        </p:txBody>
      </p:sp>
      <p:sp>
        <p:nvSpPr>
          <p:cNvPr id="290" name="Google Shape;290;p11"/>
          <p:cNvSpPr txBox="1"/>
          <p:nvPr/>
        </p:nvSpPr>
        <p:spPr>
          <a:xfrm>
            <a:off x="720000" y="4227646"/>
            <a:ext cx="10862400"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Query Processing Time is 0.000014 seconds. The query processing time indicates that the Sequential Scan method is efficient in processing the query. The very short processing time suggests that the algorithm is well-optimized for this specific dataset.</a:t>
            </a:r>
            <a:br>
              <a:rPr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The output lists the skyline points identified using the Sequential Scan method. Each line consists of three values: ID, cost (x-value), and size (y-value). These points represent homes that provide the best balance of cost and size within the dataset.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2"/>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296" name="Google Shape;296;p12"/>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297" name="Google Shape;297;p12"/>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12"/>
          <p:cNvSpPr txBox="1"/>
          <p:nvPr>
            <p:ph idx="1" type="body"/>
          </p:nvPr>
        </p:nvSpPr>
        <p:spPr>
          <a:xfrm>
            <a:off x="720000" y="908720"/>
            <a:ext cx="9540281"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BRANCH AND BOUND SKYLINE (BBS) ALGORITHM (1/4)</a:t>
            </a:r>
            <a:endParaRPr/>
          </a:p>
          <a:p>
            <a:pPr indent="0" lvl="0" marL="0" rtl="0" algn="l">
              <a:spcBef>
                <a:spcPts val="360"/>
              </a:spcBef>
              <a:spcAft>
                <a:spcPts val="0"/>
              </a:spcAft>
              <a:buClr>
                <a:schemeClr val="accent1"/>
              </a:buClr>
              <a:buSzPts val="1800"/>
              <a:buNone/>
            </a:pPr>
            <a:r>
              <a:t/>
            </a:r>
            <a:endParaRPr/>
          </a:p>
        </p:txBody>
      </p:sp>
      <p:pic>
        <p:nvPicPr>
          <p:cNvPr id="299" name="Google Shape;299;p12"/>
          <p:cNvPicPr preferRelativeResize="0"/>
          <p:nvPr/>
        </p:nvPicPr>
        <p:blipFill rotWithShape="1">
          <a:blip r:embed="rId3">
            <a:alphaModFix/>
          </a:blip>
          <a:srcRect b="0" l="2490" r="0" t="5827"/>
          <a:stretch/>
        </p:blipFill>
        <p:spPr>
          <a:xfrm>
            <a:off x="720000" y="1428208"/>
            <a:ext cx="10570900" cy="50438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3"/>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05" name="Google Shape;305;p13"/>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06" name="Google Shape;306;p13"/>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13"/>
          <p:cNvSpPr txBox="1"/>
          <p:nvPr>
            <p:ph idx="1" type="body"/>
          </p:nvPr>
        </p:nvSpPr>
        <p:spPr>
          <a:xfrm>
            <a:off x="720000" y="908720"/>
            <a:ext cx="9564031"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BRANCH AND BOUND SKYLINE (BBS) ALGORITHM (2/4)</a:t>
            </a:r>
            <a:endParaRPr/>
          </a:p>
          <a:p>
            <a:pPr indent="0" lvl="0" marL="0" rtl="0" algn="l">
              <a:spcBef>
                <a:spcPts val="360"/>
              </a:spcBef>
              <a:spcAft>
                <a:spcPts val="0"/>
              </a:spcAft>
              <a:buClr>
                <a:schemeClr val="accent1"/>
              </a:buClr>
              <a:buSzPts val="1800"/>
              <a:buNone/>
            </a:pPr>
            <a:r>
              <a:t/>
            </a:r>
            <a:endParaRPr/>
          </a:p>
        </p:txBody>
      </p:sp>
      <p:pic>
        <p:nvPicPr>
          <p:cNvPr id="308" name="Google Shape;308;p13"/>
          <p:cNvPicPr preferRelativeResize="0"/>
          <p:nvPr/>
        </p:nvPicPr>
        <p:blipFill rotWithShape="1">
          <a:blip r:embed="rId3">
            <a:alphaModFix/>
          </a:blip>
          <a:srcRect b="13591" l="4640" r="9645" t="11114"/>
          <a:stretch/>
        </p:blipFill>
        <p:spPr>
          <a:xfrm>
            <a:off x="719999" y="1424901"/>
            <a:ext cx="9136519" cy="50161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4"/>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14" name="Google Shape;314;p14"/>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15" name="Google Shape;315;p14"/>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14"/>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BRANCH AND BOUND SKYLINE (BBS) ALGORITHM (3/4)</a:t>
            </a:r>
            <a:endParaRPr/>
          </a:p>
          <a:p>
            <a:pPr indent="0" lvl="0" marL="0" rtl="0" algn="l">
              <a:spcBef>
                <a:spcPts val="360"/>
              </a:spcBef>
              <a:spcAft>
                <a:spcPts val="0"/>
              </a:spcAft>
              <a:buClr>
                <a:schemeClr val="accent1"/>
              </a:buClr>
              <a:buSzPts val="1800"/>
              <a:buNone/>
            </a:pPr>
            <a:r>
              <a:t/>
            </a:r>
            <a:endParaRPr/>
          </a:p>
        </p:txBody>
      </p:sp>
      <p:pic>
        <p:nvPicPr>
          <p:cNvPr id="317" name="Google Shape;317;p14"/>
          <p:cNvPicPr preferRelativeResize="0"/>
          <p:nvPr/>
        </p:nvPicPr>
        <p:blipFill rotWithShape="1">
          <a:blip r:embed="rId3">
            <a:alphaModFix/>
          </a:blip>
          <a:srcRect b="18175" l="4946" r="21257" t="11176"/>
          <a:stretch/>
        </p:blipFill>
        <p:spPr>
          <a:xfrm>
            <a:off x="719999" y="1437969"/>
            <a:ext cx="8433209" cy="50459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23" name="Google Shape;323;p15"/>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24" name="Google Shape;324;p15"/>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25" name="Google Shape;325;p15"/>
          <p:cNvSpPr txBox="1"/>
          <p:nvPr>
            <p:ph idx="1" type="body"/>
          </p:nvPr>
        </p:nvSpPr>
        <p:spPr>
          <a:xfrm>
            <a:off x="720000" y="908720"/>
            <a:ext cx="10537808"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BRANCH AND BOUND SKYLINE (BBS) ALGORITHM – OUTPUT (4/4)</a:t>
            </a:r>
            <a:endParaRPr/>
          </a:p>
          <a:p>
            <a:pPr indent="0" lvl="0" marL="0" rtl="0" algn="l">
              <a:spcBef>
                <a:spcPts val="360"/>
              </a:spcBef>
              <a:spcAft>
                <a:spcPts val="0"/>
              </a:spcAft>
              <a:buClr>
                <a:schemeClr val="accent1"/>
              </a:buClr>
              <a:buSzPts val="1800"/>
              <a:buNone/>
            </a:pPr>
            <a:r>
              <a:t/>
            </a:r>
            <a:endParaRPr/>
          </a:p>
        </p:txBody>
      </p:sp>
      <p:sp>
        <p:nvSpPr>
          <p:cNvPr id="326" name="Google Shape;326;p15"/>
          <p:cNvSpPr txBox="1"/>
          <p:nvPr/>
        </p:nvSpPr>
        <p:spPr>
          <a:xfrm>
            <a:off x="720000" y="1563344"/>
            <a:ext cx="6097978" cy="224676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Query processing time: 0.000001 seconds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74464 300.0 790.74</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280895 300.2 793.77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60245 300.27 794.59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241342 300.35 796.02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169722 300.66 797.96</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263791 301.12 799.7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68846 302.96 799.87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72081 312.74 799.99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30247 338.34 800.0</a:t>
            </a:r>
            <a:endParaRPr/>
          </a:p>
        </p:txBody>
      </p:sp>
      <p:sp>
        <p:nvSpPr>
          <p:cNvPr id="327" name="Google Shape;327;p15"/>
          <p:cNvSpPr txBox="1"/>
          <p:nvPr/>
        </p:nvSpPr>
        <p:spPr>
          <a:xfrm>
            <a:off x="720000" y="4261740"/>
            <a:ext cx="108624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Char char="•"/>
            </a:pPr>
            <a:r>
              <a:rPr lang="en-US">
                <a:solidFill>
                  <a:srgbClr val="0D0D0D"/>
                </a:solidFill>
              </a:rPr>
              <a:t>Query Processing Time is 0.000001 seconds. The very short processing time highlights the efficiency of the BBS algorithm when combined with the R-tree data structure. This function allows us to explore all relevant parts of the tree to find skyline points without scanning every point in the dataset, making it much faster than a simple Sequential Scan.</a:t>
            </a:r>
            <a:endParaRPr>
              <a:solidFill>
                <a:srgbClr val="0D0D0D"/>
              </a:solidFill>
            </a:endParaRPr>
          </a:p>
          <a:p>
            <a:pPr indent="-285750" lvl="0" marL="285750" marR="0" rtl="0" algn="l">
              <a:lnSpc>
                <a:spcPct val="100000"/>
              </a:lnSpc>
              <a:spcBef>
                <a:spcPts val="0"/>
              </a:spcBef>
              <a:spcAft>
                <a:spcPts val="0"/>
              </a:spcAft>
              <a:buClr>
                <a:schemeClr val="dk1"/>
              </a:buClr>
              <a:buSzPts val="1400"/>
              <a:buChar char="•"/>
            </a:pPr>
            <a:r>
              <a:rPr lang="en-US">
                <a:solidFill>
                  <a:srgbClr val="0D0D0D"/>
                </a:solidFill>
              </a:rPr>
              <a:t>The output lists the skyline points identified using the BBS algorithm. Each line consists of three values: ID, cost (x-value), and size (y-value).</a:t>
            </a:r>
            <a:endParaRPr>
              <a:solidFill>
                <a:srgbClr val="0D0D0D"/>
              </a:solidFill>
            </a:endParaRPr>
          </a:p>
          <a:p>
            <a:pPr indent="-285750" lvl="0" marL="285750" marR="0" rtl="0" algn="l">
              <a:lnSpc>
                <a:spcPct val="100000"/>
              </a:lnSpc>
              <a:spcBef>
                <a:spcPts val="0"/>
              </a:spcBef>
              <a:spcAft>
                <a:spcPts val="0"/>
              </a:spcAft>
              <a:buClr>
                <a:schemeClr val="dk1"/>
              </a:buClr>
              <a:buSzPts val="1400"/>
              <a:buChar char="•"/>
            </a:pPr>
            <a:r>
              <a:rPr lang="en-US">
                <a:solidFill>
                  <a:srgbClr val="0D0D0D"/>
                </a:solidFill>
              </a:rPr>
              <a:t>These points represent homes that provide the best balance of cost and size within the dataset.</a:t>
            </a:r>
            <a:endParaRPr>
              <a:solidFill>
                <a:srgbClr val="0D0D0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6"/>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33" name="Google Shape;333;p16"/>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34" name="Google Shape;334;p16"/>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16"/>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BBS WITH DIVIDE-AND-CONQUER (1/5)</a:t>
            </a:r>
            <a:endParaRPr/>
          </a:p>
          <a:p>
            <a:pPr indent="0" lvl="0" marL="0" rtl="0" algn="l">
              <a:spcBef>
                <a:spcPts val="360"/>
              </a:spcBef>
              <a:spcAft>
                <a:spcPts val="0"/>
              </a:spcAft>
              <a:buClr>
                <a:schemeClr val="accent1"/>
              </a:buClr>
              <a:buSzPts val="1800"/>
              <a:buNone/>
            </a:pPr>
            <a:r>
              <a:t/>
            </a:r>
            <a:endParaRPr/>
          </a:p>
          <a:p>
            <a:pPr indent="0" lvl="0" marL="0" rtl="0" algn="l">
              <a:spcBef>
                <a:spcPts val="360"/>
              </a:spcBef>
              <a:spcAft>
                <a:spcPts val="0"/>
              </a:spcAft>
              <a:buClr>
                <a:schemeClr val="accent1"/>
              </a:buClr>
              <a:buSzPts val="1800"/>
              <a:buNone/>
            </a:pPr>
            <a:r>
              <a:t/>
            </a:r>
            <a:endParaRPr/>
          </a:p>
        </p:txBody>
      </p:sp>
      <p:pic>
        <p:nvPicPr>
          <p:cNvPr id="336" name="Google Shape;336;p16"/>
          <p:cNvPicPr preferRelativeResize="0"/>
          <p:nvPr/>
        </p:nvPicPr>
        <p:blipFill rotWithShape="1">
          <a:blip r:embed="rId3">
            <a:alphaModFix/>
          </a:blip>
          <a:srcRect b="26792" l="4946" r="12853" t="13052"/>
          <a:stretch/>
        </p:blipFill>
        <p:spPr>
          <a:xfrm>
            <a:off x="719999" y="1455121"/>
            <a:ext cx="10770437" cy="49262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7"/>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42" name="Google Shape;342;p17"/>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43" name="Google Shape;343;p17"/>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17"/>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BBS WITH DIVIDE-AND-CONQUER (2/5)</a:t>
            </a:r>
            <a:endParaRPr/>
          </a:p>
          <a:p>
            <a:pPr indent="0" lvl="0" marL="0" rtl="0" algn="l">
              <a:spcBef>
                <a:spcPts val="360"/>
              </a:spcBef>
              <a:spcAft>
                <a:spcPts val="0"/>
              </a:spcAft>
              <a:buClr>
                <a:schemeClr val="accent1"/>
              </a:buClr>
              <a:buSzPts val="1800"/>
              <a:buNone/>
            </a:pPr>
            <a:r>
              <a:t/>
            </a:r>
            <a:endParaRPr/>
          </a:p>
          <a:p>
            <a:pPr indent="0" lvl="0" marL="0" rtl="0" algn="l">
              <a:spcBef>
                <a:spcPts val="360"/>
              </a:spcBef>
              <a:spcAft>
                <a:spcPts val="0"/>
              </a:spcAft>
              <a:buClr>
                <a:schemeClr val="accent1"/>
              </a:buClr>
              <a:buSzPts val="1800"/>
              <a:buNone/>
            </a:pPr>
            <a:r>
              <a:t/>
            </a:r>
            <a:endParaRPr/>
          </a:p>
        </p:txBody>
      </p:sp>
      <p:pic>
        <p:nvPicPr>
          <p:cNvPr id="345" name="Google Shape;345;p17"/>
          <p:cNvPicPr preferRelativeResize="0"/>
          <p:nvPr/>
        </p:nvPicPr>
        <p:blipFill rotWithShape="1">
          <a:blip r:embed="rId3">
            <a:alphaModFix/>
          </a:blip>
          <a:srcRect b="27524" l="5097" r="23397" t="12808"/>
          <a:stretch/>
        </p:blipFill>
        <p:spPr>
          <a:xfrm>
            <a:off x="719999" y="1412177"/>
            <a:ext cx="9724921" cy="507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8"/>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51" name="Google Shape;351;p18"/>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52" name="Google Shape;352;p18"/>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18"/>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BBS WITH DIVIDE-AND-CONQUER (3/5)</a:t>
            </a:r>
            <a:endParaRPr/>
          </a:p>
          <a:p>
            <a:pPr indent="0" lvl="0" marL="0" rtl="0" algn="l">
              <a:spcBef>
                <a:spcPts val="360"/>
              </a:spcBef>
              <a:spcAft>
                <a:spcPts val="0"/>
              </a:spcAft>
              <a:buClr>
                <a:schemeClr val="accent1"/>
              </a:buClr>
              <a:buSzPts val="1800"/>
              <a:buNone/>
            </a:pPr>
            <a:r>
              <a:t/>
            </a:r>
            <a:endParaRPr/>
          </a:p>
          <a:p>
            <a:pPr indent="0" lvl="0" marL="0" rtl="0" algn="l">
              <a:spcBef>
                <a:spcPts val="360"/>
              </a:spcBef>
              <a:spcAft>
                <a:spcPts val="0"/>
              </a:spcAft>
              <a:buClr>
                <a:schemeClr val="accent1"/>
              </a:buClr>
              <a:buSzPts val="1800"/>
              <a:buNone/>
            </a:pPr>
            <a:r>
              <a:t/>
            </a:r>
            <a:endParaRPr/>
          </a:p>
        </p:txBody>
      </p:sp>
      <p:pic>
        <p:nvPicPr>
          <p:cNvPr id="354" name="Google Shape;354;p18"/>
          <p:cNvPicPr preferRelativeResize="0"/>
          <p:nvPr/>
        </p:nvPicPr>
        <p:blipFill rotWithShape="1">
          <a:blip r:embed="rId3">
            <a:alphaModFix/>
          </a:blip>
          <a:srcRect b="16984" l="4639" r="22480" t="11615"/>
          <a:stretch/>
        </p:blipFill>
        <p:spPr>
          <a:xfrm>
            <a:off x="719999" y="1449845"/>
            <a:ext cx="8127117" cy="4976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9"/>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60" name="Google Shape;360;p19"/>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61" name="Google Shape;361;p19"/>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19"/>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BBS WITH DIVIDE-AND-CONQUER (4/5)</a:t>
            </a:r>
            <a:endParaRPr/>
          </a:p>
          <a:p>
            <a:pPr indent="0" lvl="0" marL="0" rtl="0" algn="l">
              <a:spcBef>
                <a:spcPts val="360"/>
              </a:spcBef>
              <a:spcAft>
                <a:spcPts val="0"/>
              </a:spcAft>
              <a:buClr>
                <a:schemeClr val="accent1"/>
              </a:buClr>
              <a:buSzPts val="1800"/>
              <a:buNone/>
            </a:pPr>
            <a:r>
              <a:t/>
            </a:r>
            <a:endParaRPr/>
          </a:p>
          <a:p>
            <a:pPr indent="0" lvl="0" marL="0" rtl="0" algn="l">
              <a:spcBef>
                <a:spcPts val="360"/>
              </a:spcBef>
              <a:spcAft>
                <a:spcPts val="0"/>
              </a:spcAft>
              <a:buClr>
                <a:schemeClr val="accent1"/>
              </a:buClr>
              <a:buSzPts val="1800"/>
              <a:buNone/>
            </a:pPr>
            <a:r>
              <a:t/>
            </a:r>
            <a:endParaRPr/>
          </a:p>
        </p:txBody>
      </p:sp>
      <p:pic>
        <p:nvPicPr>
          <p:cNvPr id="363" name="Google Shape;363;p19"/>
          <p:cNvPicPr preferRelativeResize="0"/>
          <p:nvPr/>
        </p:nvPicPr>
        <p:blipFill rotWithShape="1">
          <a:blip r:embed="rId3">
            <a:alphaModFix/>
          </a:blip>
          <a:srcRect b="15762" l="4640" r="9645" t="11614"/>
          <a:stretch/>
        </p:blipFill>
        <p:spPr>
          <a:xfrm>
            <a:off x="719999" y="1435926"/>
            <a:ext cx="9433403" cy="49953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Introduction</a:t>
            </a:r>
            <a:endParaRPr/>
          </a:p>
        </p:txBody>
      </p:sp>
      <p:sp>
        <p:nvSpPr>
          <p:cNvPr id="120" name="Google Shape;120;p3"/>
          <p:cNvSpPr txBox="1"/>
          <p:nvPr>
            <p:ph idx="1" type="body"/>
          </p:nvPr>
        </p:nvSpPr>
        <p:spPr>
          <a:xfrm>
            <a:off x="720000" y="1620000"/>
            <a:ext cx="10800001" cy="4525963"/>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None/>
            </a:pPr>
            <a:r>
              <a:rPr lang="en-US"/>
              <a:t>This group assignment focuses on implementing and analysing R-tree based algorithms for spatial data management, involving tasks such as Nearest Neighbour Search and Skyline Search. </a:t>
            </a:r>
            <a:endParaRPr/>
          </a:p>
          <a:p>
            <a:pPr indent="0" lvl="0" marL="0" rtl="0" algn="l">
              <a:spcBef>
                <a:spcPts val="360"/>
              </a:spcBef>
              <a:spcAft>
                <a:spcPts val="0"/>
              </a:spcAft>
              <a:buClr>
                <a:schemeClr val="dk1"/>
              </a:buClr>
              <a:buSzPts val="1800"/>
              <a:buNone/>
            </a:pPr>
            <a:r>
              <a:rPr lang="en-US"/>
              <a:t>The assignment is divided into individual tasks, each handled by a group member: </a:t>
            </a:r>
            <a:endParaRPr/>
          </a:p>
          <a:p>
            <a:pPr indent="-285750" lvl="0" marL="285750" rtl="0" algn="l">
              <a:spcBef>
                <a:spcPts val="360"/>
              </a:spcBef>
              <a:spcAft>
                <a:spcPts val="0"/>
              </a:spcAft>
              <a:buClr>
                <a:schemeClr val="dk1"/>
              </a:buClr>
              <a:buSzPts val="1800"/>
              <a:buFont typeface="Arial"/>
              <a:buChar char="•"/>
            </a:pPr>
            <a:r>
              <a:rPr b="1" lang="en-US"/>
              <a:t>Task 1 </a:t>
            </a:r>
            <a:r>
              <a:rPr lang="en-US"/>
              <a:t>involves finding the nearest facility using Sequential Scan, Best First (BF), and BF with Divide-and-Conquer algorithms. </a:t>
            </a:r>
            <a:endParaRPr/>
          </a:p>
          <a:p>
            <a:pPr indent="-285750" lvl="0" marL="285750" rtl="0" algn="l">
              <a:spcBef>
                <a:spcPts val="360"/>
              </a:spcBef>
              <a:spcAft>
                <a:spcPts val="0"/>
              </a:spcAft>
              <a:buClr>
                <a:schemeClr val="dk1"/>
              </a:buClr>
              <a:buSzPts val="1800"/>
              <a:buFont typeface="Arial"/>
              <a:buChar char="•"/>
            </a:pPr>
            <a:r>
              <a:rPr b="1" lang="en-US"/>
              <a:t>Task 2 </a:t>
            </a:r>
            <a:r>
              <a:rPr lang="en-US"/>
              <a:t>focuses on identifying optimal homes based on cost and size using Sequential Scan, Branch and Bound Skyline (BBS), and BBS with Divide-and-Conquer algorithms. </a:t>
            </a:r>
            <a:endParaRPr/>
          </a:p>
          <a:p>
            <a:pPr indent="-285750" lvl="0" marL="285750" rtl="0" algn="l">
              <a:spcBef>
                <a:spcPts val="360"/>
              </a:spcBef>
              <a:spcAft>
                <a:spcPts val="0"/>
              </a:spcAft>
              <a:buClr>
                <a:schemeClr val="dk1"/>
              </a:buClr>
              <a:buSzPts val="1800"/>
              <a:buFont typeface="Arial"/>
              <a:buChar char="•"/>
            </a:pPr>
            <a:r>
              <a:rPr b="1" lang="en-US"/>
              <a:t>Task 3 </a:t>
            </a:r>
            <a:r>
              <a:rPr lang="en-US"/>
              <a:t>includes a comprehensive project report presenting the in-depth description of the primary functions which are used in Task 1 and Task 2 and a clear specification of operating system environment, location of input files, any essential input parameters. The report also provides the detailed explanations of the BF algorithm-based nearest neighbour search and BBS-based skyline search, including diagrams and step-by-step analysis.</a:t>
            </a:r>
            <a:endParaRPr/>
          </a:p>
          <a:p>
            <a:pPr indent="-285750" lvl="0" marL="285750" rtl="0" algn="l">
              <a:spcBef>
                <a:spcPts val="360"/>
              </a:spcBef>
              <a:spcAft>
                <a:spcPts val="0"/>
              </a:spcAft>
              <a:buClr>
                <a:schemeClr val="dk1"/>
              </a:buClr>
              <a:buSzPts val="1800"/>
              <a:buFont typeface="Arial"/>
              <a:buChar char="•"/>
            </a:pPr>
            <a:r>
              <a:rPr b="1" lang="en-US"/>
              <a:t>Group Task </a:t>
            </a:r>
            <a:r>
              <a:rPr lang="en-US"/>
              <a:t>includes a group presentation providing a comprehensive overview of In-depth analysis and understanding and outputs of Task 1 and Task 2, and the discussion of the case studies from the project report.</a:t>
            </a:r>
            <a:endParaRPr/>
          </a:p>
          <a:p>
            <a:pPr indent="0" lvl="0" marL="0" rtl="0" algn="l">
              <a:spcBef>
                <a:spcPts val="360"/>
              </a:spcBef>
              <a:spcAft>
                <a:spcPts val="0"/>
              </a:spcAft>
              <a:buClr>
                <a:schemeClr val="dk1"/>
              </a:buClr>
              <a:buSzPts val="1800"/>
              <a:buNone/>
            </a:pPr>
            <a:r>
              <a:t/>
            </a:r>
            <a:endParaRPr/>
          </a:p>
          <a:p>
            <a:pPr indent="0" lvl="0" marL="0" rtl="0" algn="l">
              <a:spcBef>
                <a:spcPts val="360"/>
              </a:spcBef>
              <a:spcAft>
                <a:spcPts val="0"/>
              </a:spcAft>
              <a:buClr>
                <a:schemeClr val="dk1"/>
              </a:buClr>
              <a:buSzPts val="1800"/>
              <a:buNone/>
            </a:pPr>
            <a:r>
              <a:t/>
            </a:r>
            <a:endParaRPr/>
          </a:p>
        </p:txBody>
      </p:sp>
      <p:sp>
        <p:nvSpPr>
          <p:cNvPr id="121" name="Google Shape;121;p3"/>
          <p:cNvSpPr txBox="1"/>
          <p:nvPr>
            <p:ph idx="11" type="ftr"/>
          </p:nvPr>
        </p:nvSpPr>
        <p:spPr>
          <a:xfrm>
            <a:off x="720000" y="6381329"/>
            <a:ext cx="5304664"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122" name="Google Shape;122;p3"/>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0"/>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2</a:t>
            </a:r>
            <a:endParaRPr/>
          </a:p>
        </p:txBody>
      </p:sp>
      <p:sp>
        <p:nvSpPr>
          <p:cNvPr id="369" name="Google Shape;369;p20"/>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70" name="Google Shape;370;p20"/>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20"/>
          <p:cNvSpPr txBox="1"/>
          <p:nvPr>
            <p:ph idx="1" type="body"/>
          </p:nvPr>
        </p:nvSpPr>
        <p:spPr>
          <a:xfrm>
            <a:off x="720000" y="908720"/>
            <a:ext cx="10537808"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SKYLINE SEARCH – BBS WITH DIVIDE-AND-CONQUER – OUTPUT (5/5)</a:t>
            </a:r>
            <a:endParaRPr/>
          </a:p>
          <a:p>
            <a:pPr indent="0" lvl="0" marL="0" rtl="0" algn="l">
              <a:spcBef>
                <a:spcPts val="360"/>
              </a:spcBef>
              <a:spcAft>
                <a:spcPts val="0"/>
              </a:spcAft>
              <a:buClr>
                <a:schemeClr val="accent1"/>
              </a:buClr>
              <a:buSzPts val="1800"/>
              <a:buNone/>
            </a:pPr>
            <a:r>
              <a:t/>
            </a:r>
            <a:endParaRPr/>
          </a:p>
        </p:txBody>
      </p:sp>
      <p:sp>
        <p:nvSpPr>
          <p:cNvPr id="372" name="Google Shape;372;p20"/>
          <p:cNvSpPr txBox="1"/>
          <p:nvPr/>
        </p:nvSpPr>
        <p:spPr>
          <a:xfrm>
            <a:off x="720000" y="1573176"/>
            <a:ext cx="6097978" cy="224676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Query processing time: 0.000000 seconds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74464 300.0 790.74</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280895 300.2 793.77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60245 300.27 794.59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241342 300.35 796.02</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169722 300.66 797.96</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263791 301.12 799.7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68846 302.96 799.87</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72081 312.74 799.99</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30247 338.34 800.0</a:t>
            </a:r>
            <a:endParaRPr/>
          </a:p>
        </p:txBody>
      </p:sp>
      <p:sp>
        <p:nvSpPr>
          <p:cNvPr id="373" name="Google Shape;373;p20"/>
          <p:cNvSpPr txBox="1"/>
          <p:nvPr/>
        </p:nvSpPr>
        <p:spPr>
          <a:xfrm>
            <a:off x="720000" y="4202748"/>
            <a:ext cx="1086240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D0D0D"/>
              </a:buClr>
              <a:buSzPts val="1400"/>
              <a:buFont typeface="Arial"/>
              <a:buChar char="•"/>
            </a:pPr>
            <a:r>
              <a:rPr i="0" lang="en-US" sz="1400" u="none" strike="noStrike">
                <a:solidFill>
                  <a:srgbClr val="0D0D0D"/>
                </a:solidFill>
                <a:latin typeface="Arial"/>
                <a:ea typeface="Arial"/>
                <a:cs typeface="Arial"/>
                <a:sym typeface="Arial"/>
              </a:rPr>
              <a:t>Query Processing Time: 0.000000 seconds</a:t>
            </a:r>
            <a:r>
              <a:rPr lang="en-US" sz="1400">
                <a:solidFill>
                  <a:srgbClr val="0D0D0D"/>
                </a:solidFill>
                <a:highlight>
                  <a:srgbClr val="FFFFFF"/>
                </a:highlight>
                <a:latin typeface="Arial"/>
                <a:ea typeface="Arial"/>
                <a:cs typeface="Arial"/>
                <a:sym typeface="Arial"/>
              </a:rPr>
              <a:t>. This result indicates an extremely efficient processing time for the BBS with Divide-and-Conquer algorithm.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We observe that t</a:t>
            </a:r>
            <a:r>
              <a:rPr b="0" i="0" lang="en-US" sz="1400" u="none" strike="noStrike">
                <a:solidFill>
                  <a:srgbClr val="0D0D0D"/>
                </a:solidFill>
                <a:highlight>
                  <a:srgbClr val="FFFFFF"/>
                </a:highlight>
                <a:latin typeface="Arial"/>
                <a:ea typeface="Arial"/>
                <a:cs typeface="Arial"/>
                <a:sym typeface="Arial"/>
              </a:rPr>
              <a:t>he BBS with Divide-and-Conquer algorithm has highest efficiency compared to the standard BBS algorithm and Sequential Scan method thanks to the following reasons:</a:t>
            </a:r>
            <a:endParaRPr/>
          </a:p>
          <a:p>
            <a:pPr indent="-285750" lvl="1" marL="742950" marR="0" rtl="0" algn="l">
              <a:spcBef>
                <a:spcPts val="0"/>
              </a:spcBef>
              <a:spcAft>
                <a:spcPts val="0"/>
              </a:spcAft>
              <a:buClr>
                <a:srgbClr val="0D0D0D"/>
              </a:buClr>
              <a:buSzPts val="1400"/>
              <a:buFont typeface="Noto Sans Symbols"/>
              <a:buChar char="✔"/>
            </a:pPr>
            <a:r>
              <a:rPr b="0" i="0" lang="en-US" sz="1400" u="none" cap="none" strike="noStrike">
                <a:solidFill>
                  <a:srgbClr val="0D0D0D"/>
                </a:solidFill>
                <a:latin typeface="Arial"/>
                <a:ea typeface="Arial"/>
                <a:cs typeface="Arial"/>
                <a:sym typeface="Arial"/>
              </a:rPr>
              <a:t>The dataset is divided into subspaces reduces the number of points each subspace algorithm needs to handle.</a:t>
            </a:r>
            <a:endParaRPr/>
          </a:p>
          <a:p>
            <a:pPr indent="-285750" lvl="1" marL="742950" marR="0" rtl="0" algn="l">
              <a:spcBef>
                <a:spcPts val="0"/>
              </a:spcBef>
              <a:spcAft>
                <a:spcPts val="0"/>
              </a:spcAft>
              <a:buClr>
                <a:srgbClr val="0D0D0D"/>
              </a:buClr>
              <a:buSzPts val="1400"/>
              <a:buFont typeface="Noto Sans Symbols"/>
              <a:buChar char="✔"/>
            </a:pPr>
            <a:r>
              <a:rPr b="0" i="0" lang="en-US" sz="1400" u="none" cap="none" strike="noStrike">
                <a:solidFill>
                  <a:srgbClr val="0D0D0D"/>
                </a:solidFill>
                <a:latin typeface="Arial"/>
                <a:ea typeface="Arial"/>
                <a:cs typeface="Arial"/>
                <a:sym typeface="Arial"/>
              </a:rPr>
              <a:t>The ability to process subspaces independently allows for parallel execution, leading to faster overall processing time.</a:t>
            </a:r>
            <a:endParaRPr/>
          </a:p>
          <a:p>
            <a:pPr indent="-285750" lvl="1" marL="742950" marR="0" rtl="0" algn="l">
              <a:spcBef>
                <a:spcPts val="0"/>
              </a:spcBef>
              <a:spcAft>
                <a:spcPts val="0"/>
              </a:spcAft>
              <a:buClr>
                <a:srgbClr val="0D0D0D"/>
              </a:buClr>
              <a:buSzPts val="1400"/>
              <a:buFont typeface="Noto Sans Symbols"/>
              <a:buChar char="✔"/>
            </a:pPr>
            <a:r>
              <a:rPr b="0" i="0" lang="en-US" sz="1400" u="none" cap="none" strike="noStrike">
                <a:solidFill>
                  <a:srgbClr val="0D0D0D"/>
                </a:solidFill>
                <a:latin typeface="Arial"/>
                <a:ea typeface="Arial"/>
                <a:cs typeface="Arial"/>
                <a:sym typeface="Arial"/>
              </a:rPr>
              <a:t>Smaller R-trees are faster to query, leading to quicker dominance checks.</a:t>
            </a:r>
            <a:endParaRPr/>
          </a:p>
          <a:p>
            <a:pPr indent="-285750" lvl="1" marL="742950" marR="0" rtl="0" algn="l">
              <a:spcBef>
                <a:spcPts val="0"/>
              </a:spcBef>
              <a:spcAft>
                <a:spcPts val="0"/>
              </a:spcAft>
              <a:buClr>
                <a:srgbClr val="0D0D0D"/>
              </a:buClr>
              <a:buSzPts val="1400"/>
              <a:buFont typeface="Noto Sans Symbols"/>
              <a:buChar char="✔"/>
            </a:pPr>
            <a:r>
              <a:rPr b="0" i="0" lang="en-US" sz="1400" u="none" cap="none" strike="noStrike">
                <a:solidFill>
                  <a:srgbClr val="0D0D0D"/>
                </a:solidFill>
                <a:latin typeface="Arial"/>
                <a:ea typeface="Arial"/>
                <a:cs typeface="Arial"/>
                <a:sym typeface="Arial"/>
              </a:rPr>
              <a:t>Fewer points in each subspace mean fewer comparisons, and combining only skyline points reduces the final comparison count further.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1"/>
          <p:cNvPicPr preferRelativeResize="0"/>
          <p:nvPr>
            <p:ph idx="2" type="pic"/>
          </p:nvPr>
        </p:nvPicPr>
        <p:blipFill rotWithShape="1">
          <a:blip r:embed="rId3">
            <a:alphaModFix/>
          </a:blip>
          <a:srcRect b="7892" l="0" r="0" t="11518"/>
          <a:stretch/>
        </p:blipFill>
        <p:spPr>
          <a:xfrm>
            <a:off x="0" y="1368058"/>
            <a:ext cx="12200352" cy="4915709"/>
          </a:xfrm>
          <a:prstGeom prst="rect">
            <a:avLst/>
          </a:prstGeom>
          <a:noFill/>
          <a:ln>
            <a:noFill/>
          </a:ln>
        </p:spPr>
      </p:pic>
      <p:sp>
        <p:nvSpPr>
          <p:cNvPr id="379" name="Google Shape;379;p21"/>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80" name="Google Shape;380;p21"/>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81" name="Google Shape;381;p21"/>
          <p:cNvPicPr preferRelativeResize="0"/>
          <p:nvPr/>
        </p:nvPicPr>
        <p:blipFill rotWithShape="1">
          <a:blip r:embed="rId4">
            <a:alphaModFix/>
          </a:blip>
          <a:srcRect b="20734" l="1" r="63" t="2"/>
          <a:stretch/>
        </p:blipFill>
        <p:spPr>
          <a:xfrm>
            <a:off x="9909536" y="4466794"/>
            <a:ext cx="2290816" cy="1816973"/>
          </a:xfrm>
          <a:prstGeom prst="rect">
            <a:avLst/>
          </a:prstGeom>
          <a:noFill/>
          <a:ln>
            <a:noFill/>
          </a:ln>
        </p:spPr>
      </p:pic>
      <p:pic>
        <p:nvPicPr>
          <p:cNvPr id="382" name="Google Shape;382;p21"/>
          <p:cNvPicPr preferRelativeResize="0"/>
          <p:nvPr/>
        </p:nvPicPr>
        <p:blipFill rotWithShape="1">
          <a:blip r:embed="rId5">
            <a:alphaModFix/>
          </a:blip>
          <a:srcRect b="-16593" l="-1604" r="3326" t="51537"/>
          <a:stretch/>
        </p:blipFill>
        <p:spPr>
          <a:xfrm>
            <a:off x="-17540" y="1368058"/>
            <a:ext cx="732778" cy="970175"/>
          </a:xfrm>
          <a:prstGeom prst="rect">
            <a:avLst/>
          </a:prstGeom>
          <a:noFill/>
          <a:ln>
            <a:noFill/>
          </a:ln>
        </p:spPr>
      </p:pic>
      <p:sp>
        <p:nvSpPr>
          <p:cNvPr id="383" name="Google Shape;383;p21"/>
          <p:cNvSpPr txBox="1"/>
          <p:nvPr/>
        </p:nvSpPr>
        <p:spPr>
          <a:xfrm>
            <a:off x="720000" y="2602201"/>
            <a:ext cx="8458276" cy="648000"/>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Task 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2"/>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3</a:t>
            </a:r>
            <a:endParaRPr/>
          </a:p>
        </p:txBody>
      </p:sp>
      <p:sp>
        <p:nvSpPr>
          <p:cNvPr id="389" name="Google Shape;389;p22"/>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390" name="Google Shape;390;p22"/>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22"/>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Constructing the R-Tree for the BF Algorithm</a:t>
            </a:r>
            <a:endParaRPr/>
          </a:p>
        </p:txBody>
      </p:sp>
      <p:pic>
        <p:nvPicPr>
          <p:cNvPr id="392" name="Google Shape;392;p22"/>
          <p:cNvPicPr preferRelativeResize="0"/>
          <p:nvPr/>
        </p:nvPicPr>
        <p:blipFill>
          <a:blip r:embed="rId3">
            <a:alphaModFix/>
          </a:blip>
          <a:stretch>
            <a:fillRect/>
          </a:stretch>
        </p:blipFill>
        <p:spPr>
          <a:xfrm>
            <a:off x="432100" y="1468900"/>
            <a:ext cx="4082575" cy="3920200"/>
          </a:xfrm>
          <a:prstGeom prst="rect">
            <a:avLst/>
          </a:prstGeom>
          <a:noFill/>
          <a:ln>
            <a:noFill/>
          </a:ln>
        </p:spPr>
      </p:pic>
      <p:pic>
        <p:nvPicPr>
          <p:cNvPr id="393" name="Google Shape;393;p22"/>
          <p:cNvPicPr preferRelativeResize="0"/>
          <p:nvPr/>
        </p:nvPicPr>
        <p:blipFill>
          <a:blip r:embed="rId4">
            <a:alphaModFix/>
          </a:blip>
          <a:stretch>
            <a:fillRect/>
          </a:stretch>
        </p:blipFill>
        <p:spPr>
          <a:xfrm>
            <a:off x="4728325" y="1468900"/>
            <a:ext cx="4991100" cy="1562100"/>
          </a:xfrm>
          <a:prstGeom prst="rect">
            <a:avLst/>
          </a:prstGeom>
          <a:noFill/>
          <a:ln>
            <a:noFill/>
          </a:ln>
        </p:spPr>
      </p:pic>
      <p:sp>
        <p:nvSpPr>
          <p:cNvPr id="394" name="Google Shape;394;p22"/>
          <p:cNvSpPr txBox="1"/>
          <p:nvPr/>
        </p:nvSpPr>
        <p:spPr>
          <a:xfrm>
            <a:off x="4837900" y="3190725"/>
            <a:ext cx="7086000" cy="311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An R-Tree is a data structure that is used for indexing spatial data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Constructing the R-Tree begins with identifying what ‘B’ is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When the maximum number of entries exceeds ‘B’, a node split occurs to prevent overflowing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R-Trees are split according to how big the new Minimum Bounding Rectangles are</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e1ae7d52f7_1_5"/>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3	</a:t>
            </a:r>
            <a:endParaRPr/>
          </a:p>
        </p:txBody>
      </p:sp>
      <p:sp>
        <p:nvSpPr>
          <p:cNvPr id="401" name="Google Shape;401;g2e1ae7d52f7_1_5"/>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2" name="Google Shape;402;g2e1ae7d52f7_1_5"/>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360"/>
              </a:spcBef>
              <a:spcAft>
                <a:spcPts val="0"/>
              </a:spcAft>
              <a:buNone/>
            </a:pPr>
            <a:r>
              <a:rPr lang="en-US"/>
              <a:t>Using the BF Algorithm to find the query result</a:t>
            </a:r>
            <a:endParaRPr/>
          </a:p>
        </p:txBody>
      </p:sp>
      <p:pic>
        <p:nvPicPr>
          <p:cNvPr id="403" name="Google Shape;403;g2e1ae7d52f7_1_5"/>
          <p:cNvPicPr preferRelativeResize="0"/>
          <p:nvPr/>
        </p:nvPicPr>
        <p:blipFill>
          <a:blip r:embed="rId3">
            <a:alphaModFix/>
          </a:blip>
          <a:stretch>
            <a:fillRect/>
          </a:stretch>
        </p:blipFill>
        <p:spPr>
          <a:xfrm>
            <a:off x="349225" y="1557350"/>
            <a:ext cx="4810125" cy="4629150"/>
          </a:xfrm>
          <a:prstGeom prst="rect">
            <a:avLst/>
          </a:prstGeom>
          <a:noFill/>
          <a:ln>
            <a:noFill/>
          </a:ln>
        </p:spPr>
      </p:pic>
      <p:pic>
        <p:nvPicPr>
          <p:cNvPr id="404" name="Google Shape;404;g2e1ae7d52f7_1_5"/>
          <p:cNvPicPr preferRelativeResize="0"/>
          <p:nvPr/>
        </p:nvPicPr>
        <p:blipFill>
          <a:blip r:embed="rId4">
            <a:alphaModFix/>
          </a:blip>
          <a:stretch>
            <a:fillRect/>
          </a:stretch>
        </p:blipFill>
        <p:spPr>
          <a:xfrm>
            <a:off x="5608875" y="1557350"/>
            <a:ext cx="5678800" cy="1747325"/>
          </a:xfrm>
          <a:prstGeom prst="rect">
            <a:avLst/>
          </a:prstGeom>
          <a:noFill/>
          <a:ln>
            <a:noFill/>
          </a:ln>
        </p:spPr>
      </p:pic>
      <p:sp>
        <p:nvSpPr>
          <p:cNvPr id="405" name="Google Shape;405;g2e1ae7d52f7_1_5"/>
          <p:cNvSpPr txBox="1"/>
          <p:nvPr/>
        </p:nvSpPr>
        <p:spPr>
          <a:xfrm>
            <a:off x="5573425" y="3574025"/>
            <a:ext cx="5925600" cy="251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Best-First Algorithm involves finding the minimum distance of the query point to the nearest point in the dataset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Utilises a sorting tree to store the distances between query point and each node</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e1ae7d52f7_1_18"/>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3	</a:t>
            </a:r>
            <a:endParaRPr/>
          </a:p>
        </p:txBody>
      </p:sp>
      <p:sp>
        <p:nvSpPr>
          <p:cNvPr id="412" name="Google Shape;412;g2e1ae7d52f7_1_18"/>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g2e1ae7d52f7_1_18"/>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360"/>
              </a:spcBef>
              <a:spcAft>
                <a:spcPts val="0"/>
              </a:spcAft>
              <a:buNone/>
            </a:pPr>
            <a:r>
              <a:rPr lang="en-US"/>
              <a:t>Applying the Divide-and-Conquer idea to the BF Algorithm</a:t>
            </a:r>
            <a:endParaRPr/>
          </a:p>
        </p:txBody>
      </p:sp>
      <p:sp>
        <p:nvSpPr>
          <p:cNvPr id="414" name="Google Shape;414;g2e1ae7d52f7_1_18"/>
          <p:cNvSpPr txBox="1"/>
          <p:nvPr/>
        </p:nvSpPr>
        <p:spPr>
          <a:xfrm>
            <a:off x="5573425" y="3864025"/>
            <a:ext cx="5925600" cy="251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Divide-and-Conquer consists of partitioning the dataset into segments and analysing each segment separately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In this case, query point sits at the same spot as Point 6 and point 9</a:t>
            </a:r>
            <a:endParaRPr sz="1800">
              <a:solidFill>
                <a:schemeClr val="dk1"/>
              </a:solidFill>
            </a:endParaRPr>
          </a:p>
        </p:txBody>
      </p:sp>
      <p:pic>
        <p:nvPicPr>
          <p:cNvPr id="415" name="Google Shape;415;g2e1ae7d52f7_1_18"/>
          <p:cNvPicPr preferRelativeResize="0"/>
          <p:nvPr/>
        </p:nvPicPr>
        <p:blipFill>
          <a:blip r:embed="rId3">
            <a:alphaModFix/>
          </a:blip>
          <a:stretch>
            <a:fillRect/>
          </a:stretch>
        </p:blipFill>
        <p:spPr>
          <a:xfrm>
            <a:off x="183475" y="1996400"/>
            <a:ext cx="4733925" cy="4200525"/>
          </a:xfrm>
          <a:prstGeom prst="rect">
            <a:avLst/>
          </a:prstGeom>
          <a:noFill/>
          <a:ln>
            <a:noFill/>
          </a:ln>
        </p:spPr>
      </p:pic>
      <p:pic>
        <p:nvPicPr>
          <p:cNvPr id="416" name="Google Shape;416;g2e1ae7d52f7_1_18"/>
          <p:cNvPicPr preferRelativeResize="0"/>
          <p:nvPr/>
        </p:nvPicPr>
        <p:blipFill>
          <a:blip r:embed="rId4">
            <a:alphaModFix/>
          </a:blip>
          <a:stretch>
            <a:fillRect/>
          </a:stretch>
        </p:blipFill>
        <p:spPr>
          <a:xfrm>
            <a:off x="7016450" y="1496488"/>
            <a:ext cx="2708950" cy="213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e1ae7d52f7_1_32"/>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3</a:t>
            </a:r>
            <a:endParaRPr/>
          </a:p>
        </p:txBody>
      </p:sp>
      <p:sp>
        <p:nvSpPr>
          <p:cNvPr id="423" name="Google Shape;423;g2e1ae7d52f7_1_32"/>
          <p:cNvSpPr txBox="1"/>
          <p:nvPr>
            <p:ph idx="12" type="sldNum"/>
          </p:nvPr>
        </p:nvSpPr>
        <p:spPr>
          <a:xfrm>
            <a:off x="8758300" y="638297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4" name="Google Shape;424;g2e1ae7d52f7_1_32"/>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360"/>
              </a:spcBef>
              <a:spcAft>
                <a:spcPts val="0"/>
              </a:spcAft>
              <a:buNone/>
            </a:pPr>
            <a:r>
              <a:rPr lang="en-US"/>
              <a:t>Constructing the R-Tree for BBS Algorithm</a:t>
            </a:r>
            <a:endParaRPr/>
          </a:p>
        </p:txBody>
      </p:sp>
      <p:pic>
        <p:nvPicPr>
          <p:cNvPr id="425" name="Google Shape;425;g2e1ae7d52f7_1_32"/>
          <p:cNvPicPr preferRelativeResize="0"/>
          <p:nvPr/>
        </p:nvPicPr>
        <p:blipFill>
          <a:blip r:embed="rId3">
            <a:alphaModFix/>
          </a:blip>
          <a:stretch>
            <a:fillRect/>
          </a:stretch>
        </p:blipFill>
        <p:spPr>
          <a:xfrm>
            <a:off x="411400" y="1882450"/>
            <a:ext cx="4276725" cy="4057650"/>
          </a:xfrm>
          <a:prstGeom prst="rect">
            <a:avLst/>
          </a:prstGeom>
          <a:noFill/>
          <a:ln>
            <a:noFill/>
          </a:ln>
        </p:spPr>
      </p:pic>
      <p:pic>
        <p:nvPicPr>
          <p:cNvPr id="426" name="Google Shape;426;g2e1ae7d52f7_1_32"/>
          <p:cNvPicPr preferRelativeResize="0"/>
          <p:nvPr/>
        </p:nvPicPr>
        <p:blipFill>
          <a:blip r:embed="rId4">
            <a:alphaModFix/>
          </a:blip>
          <a:stretch>
            <a:fillRect/>
          </a:stretch>
        </p:blipFill>
        <p:spPr>
          <a:xfrm>
            <a:off x="5287725" y="1557350"/>
            <a:ext cx="6200775" cy="1019175"/>
          </a:xfrm>
          <a:prstGeom prst="rect">
            <a:avLst/>
          </a:prstGeom>
          <a:noFill/>
          <a:ln>
            <a:noFill/>
          </a:ln>
        </p:spPr>
      </p:pic>
      <p:sp>
        <p:nvSpPr>
          <p:cNvPr id="427" name="Google Shape;427;g2e1ae7d52f7_1_32"/>
          <p:cNvSpPr txBox="1"/>
          <p:nvPr/>
        </p:nvSpPr>
        <p:spPr>
          <a:xfrm>
            <a:off x="5138325" y="2766000"/>
            <a:ext cx="6567900" cy="342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The R-Tree concept remains the same, except with more data points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Maximum amount of points in a node set to 3 (B = 3)</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Goal of minimising perimeter area for MBR remains the same</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e1ae7d52f7_1_45"/>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3</a:t>
            </a:r>
            <a:endParaRPr/>
          </a:p>
        </p:txBody>
      </p:sp>
      <p:sp>
        <p:nvSpPr>
          <p:cNvPr id="434" name="Google Shape;434;g2e1ae7d52f7_1_45"/>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5" name="Google Shape;435;g2e1ae7d52f7_1_45"/>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360"/>
              </a:spcBef>
              <a:spcAft>
                <a:spcPts val="0"/>
              </a:spcAft>
              <a:buNone/>
            </a:pPr>
            <a:r>
              <a:rPr lang="en-US"/>
              <a:t>Executing the BBS </a:t>
            </a:r>
            <a:r>
              <a:rPr lang="en-US"/>
              <a:t>Algorithm</a:t>
            </a:r>
            <a:endParaRPr/>
          </a:p>
        </p:txBody>
      </p:sp>
      <p:pic>
        <p:nvPicPr>
          <p:cNvPr id="436" name="Google Shape;436;g2e1ae7d52f7_1_45"/>
          <p:cNvPicPr preferRelativeResize="0"/>
          <p:nvPr/>
        </p:nvPicPr>
        <p:blipFill>
          <a:blip r:embed="rId3">
            <a:alphaModFix/>
          </a:blip>
          <a:stretch>
            <a:fillRect/>
          </a:stretch>
        </p:blipFill>
        <p:spPr>
          <a:xfrm>
            <a:off x="720000" y="1820275"/>
            <a:ext cx="4067175" cy="3905250"/>
          </a:xfrm>
          <a:prstGeom prst="rect">
            <a:avLst/>
          </a:prstGeom>
          <a:noFill/>
          <a:ln>
            <a:noFill/>
          </a:ln>
        </p:spPr>
      </p:pic>
      <p:sp>
        <p:nvSpPr>
          <p:cNvPr id="437" name="Google Shape;437;g2e1ae7d52f7_1_45"/>
          <p:cNvSpPr txBox="1"/>
          <p:nvPr/>
        </p:nvSpPr>
        <p:spPr>
          <a:xfrm>
            <a:off x="5407650" y="2362288"/>
            <a:ext cx="5863500" cy="257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Branch-and-Bound Skyline (BBS) algorithm is used to identify skyline points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Checks nodes for points that aren’t dominated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Two points of criteria to determine </a:t>
            </a:r>
            <a:r>
              <a:rPr lang="en-US" sz="1800">
                <a:solidFill>
                  <a:schemeClr val="dk1"/>
                </a:solidFill>
              </a:rPr>
              <a:t>whether</a:t>
            </a:r>
            <a:r>
              <a:rPr lang="en-US" sz="1800">
                <a:solidFill>
                  <a:schemeClr val="dk1"/>
                </a:solidFill>
              </a:rPr>
              <a:t> a point is dominated or not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If all points in a node are dominated, the node is considered “pruned”</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Node that is closest to the origin is checked first</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e1ae7d52f7_1_56"/>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3</a:t>
            </a:r>
            <a:endParaRPr/>
          </a:p>
        </p:txBody>
      </p:sp>
      <p:sp>
        <p:nvSpPr>
          <p:cNvPr id="444" name="Google Shape;444;g2e1ae7d52f7_1_56"/>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5" name="Google Shape;445;g2e1ae7d52f7_1_56"/>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360"/>
              </a:spcBef>
              <a:spcAft>
                <a:spcPts val="0"/>
              </a:spcAft>
              <a:buNone/>
            </a:pPr>
            <a:r>
              <a:rPr lang="en-US"/>
              <a:t>How the Divide-and-Conquer idea is applied to the BBS Algorithm</a:t>
            </a:r>
            <a:endParaRPr/>
          </a:p>
        </p:txBody>
      </p:sp>
      <p:sp>
        <p:nvSpPr>
          <p:cNvPr id="446" name="Google Shape;446;g2e1ae7d52f7_1_56"/>
          <p:cNvSpPr txBox="1"/>
          <p:nvPr/>
        </p:nvSpPr>
        <p:spPr>
          <a:xfrm>
            <a:off x="5241900" y="1647175"/>
            <a:ext cx="6163800" cy="446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Divide-and-Conquer idea involves breaking down a problem into smaller components and solving it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This can be utilised with the BBS algorithm by splitting the dataset into segments and solving for local skyline points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Afterwards, local skyline points are merged and then are checked to identify global skyline points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Concept of ‘pruning’ nodes remains the same</a:t>
            </a:r>
            <a:endParaRPr sz="1800">
              <a:solidFill>
                <a:schemeClr val="dk1"/>
              </a:solidFill>
            </a:endParaRPr>
          </a:p>
        </p:txBody>
      </p:sp>
      <p:pic>
        <p:nvPicPr>
          <p:cNvPr id="447" name="Google Shape;447;g2e1ae7d52f7_1_56"/>
          <p:cNvPicPr preferRelativeResize="0"/>
          <p:nvPr/>
        </p:nvPicPr>
        <p:blipFill>
          <a:blip r:embed="rId3">
            <a:alphaModFix/>
          </a:blip>
          <a:stretch>
            <a:fillRect/>
          </a:stretch>
        </p:blipFill>
        <p:spPr>
          <a:xfrm>
            <a:off x="778200" y="1647175"/>
            <a:ext cx="4270175" cy="4181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aphicFrame>
        <p:nvGraphicFramePr>
          <p:cNvPr id="452" name="Google Shape;452;p23"/>
          <p:cNvGraphicFramePr/>
          <p:nvPr/>
        </p:nvGraphicFramePr>
        <p:xfrm>
          <a:off x="720725" y="1425039"/>
          <a:ext cx="3000000" cy="3000000"/>
        </p:xfrm>
        <a:graphic>
          <a:graphicData uri="http://schemas.openxmlformats.org/drawingml/2006/table">
            <a:tbl>
              <a:tblPr bandRow="1" firstCol="1" firstRow="1">
                <a:noFill/>
                <a:tableStyleId>{A0CCAD74-9F45-4B54-8E84-BD7BA6637CDD}</a:tableStyleId>
              </a:tblPr>
              <a:tblGrid>
                <a:gridCol w="1878200"/>
                <a:gridCol w="1478500"/>
                <a:gridCol w="1092200"/>
                <a:gridCol w="1981200"/>
                <a:gridCol w="4343400"/>
              </a:tblGrid>
              <a:tr h="367125">
                <a:tc>
                  <a:txBody>
                    <a:bodyPr/>
                    <a:lstStyle/>
                    <a:p>
                      <a:pPr indent="0" lvl="0" marL="0" marR="0" rtl="0" algn="just">
                        <a:spcBef>
                          <a:spcPts val="0"/>
                        </a:spcBef>
                        <a:spcAft>
                          <a:spcPts val="0"/>
                        </a:spcAft>
                        <a:buNone/>
                      </a:pPr>
                      <a:r>
                        <a:rPr lang="en-US" sz="1400" u="none" cap="none" strike="noStrike">
                          <a:latin typeface="Arial"/>
                          <a:ea typeface="Arial"/>
                          <a:cs typeface="Arial"/>
                          <a:sym typeface="Arial"/>
                        </a:rPr>
                        <a:t>Name</a:t>
                      </a:r>
                      <a:endParaRPr sz="1400" u="none" cap="none" strike="noStrike">
                        <a:latin typeface="Arial"/>
                        <a:ea typeface="Arial"/>
                        <a:cs typeface="Arial"/>
                        <a:sym typeface="Arial"/>
                      </a:endParaRPr>
                    </a:p>
                  </a:txBody>
                  <a:tcPr marT="0" marB="0" marR="60075" marL="60075" anchor="ctr"/>
                </a:tc>
                <a:tc>
                  <a:txBody>
                    <a:bodyPr/>
                    <a:lstStyle/>
                    <a:p>
                      <a:pPr indent="0" lvl="0" marL="0" marR="0" rtl="0" algn="just">
                        <a:spcBef>
                          <a:spcPts val="0"/>
                        </a:spcBef>
                        <a:spcAft>
                          <a:spcPts val="0"/>
                        </a:spcAft>
                        <a:buNone/>
                      </a:pPr>
                      <a:r>
                        <a:rPr lang="en-US" sz="1400" u="none" cap="none" strike="noStrike">
                          <a:latin typeface="Arial"/>
                          <a:ea typeface="Arial"/>
                          <a:cs typeface="Arial"/>
                          <a:sym typeface="Arial"/>
                        </a:rPr>
                        <a:t>Profile photo</a:t>
                      </a:r>
                      <a:endParaRPr/>
                    </a:p>
                  </a:txBody>
                  <a:tcPr marT="0" marB="0" marR="60075" marL="60075" anchor="ctr"/>
                </a:tc>
                <a:tc>
                  <a:txBody>
                    <a:bodyPr/>
                    <a:lstStyle/>
                    <a:p>
                      <a:pPr indent="0" lvl="0" marL="0" marR="0" rtl="0" algn="just">
                        <a:spcBef>
                          <a:spcPts val="0"/>
                        </a:spcBef>
                        <a:spcAft>
                          <a:spcPts val="0"/>
                        </a:spcAft>
                        <a:buNone/>
                      </a:pPr>
                      <a:r>
                        <a:rPr lang="en-US" sz="1400" u="none" cap="none" strike="noStrike">
                          <a:latin typeface="Arial"/>
                          <a:ea typeface="Arial"/>
                          <a:cs typeface="Arial"/>
                          <a:sym typeface="Arial"/>
                        </a:rPr>
                        <a:t>Student ID</a:t>
                      </a:r>
                      <a:endParaRPr sz="1400" u="none" cap="none" strike="noStrike">
                        <a:latin typeface="Arial"/>
                        <a:ea typeface="Arial"/>
                        <a:cs typeface="Arial"/>
                        <a:sym typeface="Arial"/>
                      </a:endParaRPr>
                    </a:p>
                  </a:txBody>
                  <a:tcPr marT="0" marB="0" marR="60075" marL="60075" anchor="ctr"/>
                </a:tc>
                <a:tc>
                  <a:txBody>
                    <a:bodyPr/>
                    <a:lstStyle/>
                    <a:p>
                      <a:pPr indent="0" lvl="0" marL="0" marR="0" rtl="0" algn="just">
                        <a:spcBef>
                          <a:spcPts val="0"/>
                        </a:spcBef>
                        <a:spcAft>
                          <a:spcPts val="0"/>
                        </a:spcAft>
                        <a:buNone/>
                      </a:pPr>
                      <a:r>
                        <a:rPr lang="en-US" sz="1400" u="none" cap="none" strike="noStrike">
                          <a:latin typeface="Arial"/>
                          <a:ea typeface="Arial"/>
                          <a:cs typeface="Arial"/>
                          <a:sym typeface="Arial"/>
                        </a:rPr>
                        <a:t>Email:</a:t>
                      </a:r>
                      <a:endParaRPr sz="1400" u="none" cap="none" strike="noStrike">
                        <a:latin typeface="Arial"/>
                        <a:ea typeface="Arial"/>
                        <a:cs typeface="Arial"/>
                        <a:sym typeface="Arial"/>
                      </a:endParaRPr>
                    </a:p>
                  </a:txBody>
                  <a:tcPr marT="0" marB="0" marR="60075" marL="60075" anchor="ctr"/>
                </a:tc>
                <a:tc>
                  <a:txBody>
                    <a:bodyPr/>
                    <a:lstStyle/>
                    <a:p>
                      <a:pPr indent="0" lvl="0" marL="0" marR="0" rtl="0" algn="just">
                        <a:spcBef>
                          <a:spcPts val="0"/>
                        </a:spcBef>
                        <a:spcAft>
                          <a:spcPts val="0"/>
                        </a:spcAft>
                        <a:buNone/>
                      </a:pPr>
                      <a:r>
                        <a:rPr lang="en-US" sz="1400" u="none" cap="none" strike="noStrike">
                          <a:latin typeface="Arial"/>
                          <a:ea typeface="Arial"/>
                          <a:cs typeface="Arial"/>
                          <a:sym typeface="Arial"/>
                        </a:rPr>
                        <a:t>Assigned Task</a:t>
                      </a:r>
                      <a:endParaRPr sz="1400" u="none" cap="none" strike="noStrike">
                        <a:latin typeface="Arial"/>
                        <a:ea typeface="Arial"/>
                        <a:cs typeface="Arial"/>
                        <a:sym typeface="Arial"/>
                      </a:endParaRPr>
                    </a:p>
                  </a:txBody>
                  <a:tcPr marT="0" marB="0" marR="60075" marL="60075" anchor="ctr"/>
                </a:tc>
              </a:tr>
              <a:tr h="1388225">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Cam Tu (Jenna) Pham – Group Coordinator</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46864598</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camtu.pham</a:t>
                      </a:r>
                      <a:endParaRPr/>
                    </a:p>
                    <a:p>
                      <a:pPr indent="0" lvl="0" marL="0" marR="0" rtl="0" algn="l">
                        <a:spcBef>
                          <a:spcPts val="0"/>
                        </a:spcBef>
                        <a:spcAft>
                          <a:spcPts val="0"/>
                        </a:spcAft>
                        <a:buNone/>
                      </a:pPr>
                      <a:r>
                        <a:rPr lang="en-US" sz="1400" u="none" cap="none" strike="noStrike">
                          <a:latin typeface="Arial"/>
                          <a:ea typeface="Arial"/>
                          <a:cs typeface="Arial"/>
                          <a:sym typeface="Arial"/>
                        </a:rPr>
                        <a:t>@students.mq.edu.au</a:t>
                      </a:r>
                      <a:endParaRPr sz="1400" u="none" cap="none" strike="noStrike">
                        <a:latin typeface="Arial"/>
                        <a:ea typeface="Arial"/>
                        <a:cs typeface="Arial"/>
                        <a:sym typeface="Arial"/>
                      </a:endParaRPr>
                    </a:p>
                  </a:txBody>
                  <a:tcPr marT="0" marB="0" marR="60075" marL="60075" anchor="ctr"/>
                </a:tc>
                <a:tc>
                  <a:txBody>
                    <a:bodyPr/>
                    <a:lstStyle/>
                    <a:p>
                      <a:pPr indent="-285750" lvl="0" marL="285750" marR="0" rtl="0" algn="l">
                        <a:lnSpc>
                          <a:spcPct val="100000"/>
                        </a:lnSpc>
                        <a:spcBef>
                          <a:spcPts val="0"/>
                        </a:spcBef>
                        <a:spcAft>
                          <a:spcPts val="0"/>
                        </a:spcAft>
                        <a:buClr>
                          <a:schemeClr val="dk1"/>
                        </a:buClr>
                        <a:buSzPts val="1400"/>
                        <a:buChar char="•"/>
                      </a:pPr>
                      <a:r>
                        <a:rPr lang="en-US"/>
                        <a:t>Group Coordinator - in charge of reviewing and submitting project documents</a:t>
                      </a:r>
                      <a:endParaRPr/>
                    </a:p>
                    <a:p>
                      <a:pPr indent="-285750" lvl="0" marL="285750" marR="0" rtl="0" algn="l">
                        <a:lnSpc>
                          <a:spcPct val="100000"/>
                        </a:lnSpc>
                        <a:spcBef>
                          <a:spcPts val="0"/>
                        </a:spcBef>
                        <a:spcAft>
                          <a:spcPts val="0"/>
                        </a:spcAft>
                        <a:buClr>
                          <a:schemeClr val="dk1"/>
                        </a:buClr>
                        <a:buSzPts val="1400"/>
                        <a:buChar char="•"/>
                      </a:pPr>
                      <a:r>
                        <a:rPr lang="en-US"/>
                        <a:t>Task 2 (Source Code and Output txt file)</a:t>
                      </a:r>
                      <a:endParaRPr/>
                    </a:p>
                    <a:p>
                      <a:pPr indent="-285750" lvl="0" marL="285750" marR="0" rtl="0" algn="l">
                        <a:lnSpc>
                          <a:spcPct val="100000"/>
                        </a:lnSpc>
                        <a:spcBef>
                          <a:spcPts val="0"/>
                        </a:spcBef>
                        <a:spcAft>
                          <a:spcPts val="0"/>
                        </a:spcAft>
                        <a:buClr>
                          <a:schemeClr val="dk1"/>
                        </a:buClr>
                        <a:buSzPts val="1400"/>
                        <a:buChar char="•"/>
                      </a:pPr>
                      <a:r>
                        <a:rPr lang="en-US"/>
                        <a:t>Presentation on Task 2</a:t>
                      </a:r>
                      <a:endParaRPr/>
                    </a:p>
                  </a:txBody>
                  <a:tcPr marT="0" marB="0" marR="60075" marL="60075" anchor="ctr"/>
                </a:tc>
              </a:tr>
              <a:tr h="1468525">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Thi Minh Thi Tran</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45773157</a:t>
                      </a:r>
                      <a:endParaRPr/>
                    </a:p>
                  </a:txBody>
                  <a:tcPr marT="0" marB="0" marR="60075" marL="60075" anchor="ctr"/>
                </a:tc>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thi-minh-thi.tran</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@students.mq.edu.au </a:t>
                      </a:r>
                      <a:endParaRPr/>
                    </a:p>
                  </a:txBody>
                  <a:tcPr marT="0" marB="0" marR="60075" marL="60075" anchor="ctr"/>
                </a:tc>
                <a:tc>
                  <a:txBody>
                    <a:bodyPr/>
                    <a:lstStyle/>
                    <a:p>
                      <a:pPr indent="-285750" lvl="0" marL="285750" marR="0" rtl="0" algn="l">
                        <a:lnSpc>
                          <a:spcPct val="100000"/>
                        </a:lnSpc>
                        <a:spcBef>
                          <a:spcPts val="0"/>
                        </a:spcBef>
                        <a:spcAft>
                          <a:spcPts val="0"/>
                        </a:spcAft>
                        <a:buClr>
                          <a:schemeClr val="dk1"/>
                        </a:buClr>
                        <a:buSzPts val="1400"/>
                        <a:buChar char="•"/>
                      </a:pPr>
                      <a:r>
                        <a:rPr lang="en-US"/>
                        <a:t>Task 1 (Source Code and Output txt file)</a:t>
                      </a:r>
                      <a:endParaRPr/>
                    </a:p>
                    <a:p>
                      <a:pPr indent="-285750" lvl="0" marL="285750" marR="0" rtl="0" algn="l">
                        <a:lnSpc>
                          <a:spcPct val="100000"/>
                        </a:lnSpc>
                        <a:spcBef>
                          <a:spcPts val="0"/>
                        </a:spcBef>
                        <a:spcAft>
                          <a:spcPts val="0"/>
                        </a:spcAft>
                        <a:buClr>
                          <a:schemeClr val="dk1"/>
                        </a:buClr>
                        <a:buSzPts val="1400"/>
                        <a:buChar char="•"/>
                      </a:pPr>
                      <a:r>
                        <a:rPr lang="en-US"/>
                        <a:t>Presentation on Group assignment Introduction and Task 1</a:t>
                      </a:r>
                      <a:endParaRPr/>
                    </a:p>
                    <a:p>
                      <a:pPr indent="-285750" lvl="0" marL="285750" marR="0" rtl="0" algn="l">
                        <a:lnSpc>
                          <a:spcPct val="100000"/>
                        </a:lnSpc>
                        <a:spcBef>
                          <a:spcPts val="0"/>
                        </a:spcBef>
                        <a:spcAft>
                          <a:spcPts val="0"/>
                        </a:spcAft>
                        <a:buClr>
                          <a:schemeClr val="dk1"/>
                        </a:buClr>
                        <a:buSzPts val="1400"/>
                        <a:buChar char="•"/>
                      </a:pPr>
                      <a:r>
                        <a:rPr lang="en-US"/>
                        <a:t>Combine the video records to a complete presentation</a:t>
                      </a:r>
                      <a:endParaRPr/>
                    </a:p>
                  </a:txBody>
                  <a:tcPr marT="0" marB="0" marR="60075" marL="60075" anchor="ctr"/>
                </a:tc>
              </a:tr>
              <a:tr h="1732400">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Govardhan (Gov) Bharadwaj</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t/>
                      </a:r>
                      <a:endParaRPr sz="1400" u="none" cap="none" strike="noStrike">
                        <a:latin typeface="Arial"/>
                        <a:ea typeface="Arial"/>
                        <a:cs typeface="Arial"/>
                        <a:sym typeface="Arial"/>
                      </a:endParaRPr>
                    </a:p>
                  </a:txBody>
                  <a:tcPr marT="0" marB="0" marR="60075" marL="60075" anchor="ctr"/>
                </a:tc>
                <a:tc>
                  <a:txBody>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46980164</a:t>
                      </a:r>
                      <a:endParaRPr/>
                    </a:p>
                  </a:txBody>
                  <a:tcPr marT="0" marB="0" marR="60075" marL="60075" anchor="ctr"/>
                </a:tc>
                <a:tc>
                  <a:txBody>
                    <a:bodyPr/>
                    <a:lstStyle/>
                    <a:p>
                      <a:pPr indent="0" lvl="0" marL="0" marR="0" rtl="0" algn="l">
                        <a:spcBef>
                          <a:spcPts val="0"/>
                        </a:spcBef>
                        <a:spcAft>
                          <a:spcPts val="0"/>
                        </a:spcAft>
                        <a:buNone/>
                      </a:pP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govardhan.Bharadwaj</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@students.mq.edu.au</a:t>
                      </a:r>
                      <a:endParaRPr b="0" i="0" sz="1400" u="none" cap="none" strike="noStrike">
                        <a:solidFill>
                          <a:srgbClr val="000000"/>
                        </a:solidFill>
                        <a:latin typeface="Arial"/>
                        <a:ea typeface="Arial"/>
                        <a:cs typeface="Arial"/>
                        <a:sym typeface="Arial"/>
                      </a:endParaRPr>
                    </a:p>
                  </a:txBody>
                  <a:tcPr marT="0" marB="0" marR="60075" marL="60075" anchor="ctr"/>
                </a:tc>
                <a:tc>
                  <a:txBody>
                    <a:bodyPr/>
                    <a:lstStyle/>
                    <a:p>
                      <a:pPr indent="-285750" lvl="0" marL="285750" marR="0" rtl="0" algn="l">
                        <a:spcBef>
                          <a:spcPts val="0"/>
                        </a:spcBef>
                        <a:spcAft>
                          <a:spcPts val="0"/>
                        </a:spcAft>
                        <a:buClr>
                          <a:schemeClr val="dk1"/>
                        </a:buClr>
                        <a:buSzPts val="1400"/>
                        <a:buFont typeface="Arial"/>
                        <a:buChar char="•"/>
                      </a:pPr>
                      <a:r>
                        <a:rPr lang="en-US" sz="1400" u="none" cap="none" strike="noStrike">
                          <a:latin typeface="Arial"/>
                          <a:ea typeface="Arial"/>
                          <a:cs typeface="Arial"/>
                          <a:sym typeface="Arial"/>
                        </a:rPr>
                        <a:t>Task 3 (Project Report)</a:t>
                      </a:r>
                      <a:endParaRPr sz="1400" u="none" cap="none" strike="noStrike">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a:t>Presentation </a:t>
                      </a:r>
                      <a:r>
                        <a:rPr lang="en-US" sz="1400" u="none" cap="none" strike="noStrike">
                          <a:latin typeface="Arial"/>
                          <a:ea typeface="Arial"/>
                          <a:cs typeface="Arial"/>
                          <a:sym typeface="Arial"/>
                        </a:rPr>
                        <a:t>on</a:t>
                      </a:r>
                      <a:r>
                        <a:rPr lang="en-US"/>
                        <a:t> Task 3</a:t>
                      </a:r>
                      <a:r>
                        <a:rPr lang="en-US" sz="1400" u="none" cap="none" strike="noStrike">
                          <a:latin typeface="Arial"/>
                          <a:ea typeface="Arial"/>
                          <a:cs typeface="Arial"/>
                          <a:sym typeface="Arial"/>
                        </a:rPr>
                        <a:t> and </a:t>
                      </a:r>
                      <a:r>
                        <a:rPr lang="en-US"/>
                        <a:t>Group assignment </a:t>
                      </a:r>
                      <a:r>
                        <a:rPr lang="en-US" sz="1400" u="none" cap="none" strike="noStrike">
                          <a:latin typeface="Arial"/>
                          <a:ea typeface="Arial"/>
                          <a:cs typeface="Arial"/>
                          <a:sym typeface="Arial"/>
                        </a:rPr>
                        <a:t>Conclusion</a:t>
                      </a:r>
                      <a:endParaRPr sz="1400" u="none" cap="none" strike="noStrike">
                        <a:latin typeface="Arial"/>
                        <a:ea typeface="Arial"/>
                        <a:cs typeface="Arial"/>
                        <a:sym typeface="Arial"/>
                      </a:endParaRPr>
                    </a:p>
                  </a:txBody>
                  <a:tcPr marT="0" marB="0" marR="60075" marL="60075" anchor="ctr"/>
                </a:tc>
              </a:tr>
            </a:tbl>
          </a:graphicData>
        </a:graphic>
      </p:graphicFrame>
      <p:sp>
        <p:nvSpPr>
          <p:cNvPr id="453" name="Google Shape;453;p23"/>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JTG Group Member</a:t>
            </a:r>
            <a:endParaRPr/>
          </a:p>
        </p:txBody>
      </p:sp>
      <p:sp>
        <p:nvSpPr>
          <p:cNvPr id="454" name="Google Shape;454;p23"/>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455" name="Google Shape;455;p23"/>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descr="A person smiling for the camera&#10;&#10;Description automatically generated" id="456" name="Google Shape;456;p23"/>
          <p:cNvPicPr preferRelativeResize="0"/>
          <p:nvPr/>
        </p:nvPicPr>
        <p:blipFill rotWithShape="1">
          <a:blip r:embed="rId3">
            <a:alphaModFix/>
          </a:blip>
          <a:srcRect b="0" l="0" r="0" t="14778"/>
          <a:stretch/>
        </p:blipFill>
        <p:spPr>
          <a:xfrm>
            <a:off x="2728605" y="1888178"/>
            <a:ext cx="1071500" cy="1217542"/>
          </a:xfrm>
          <a:prstGeom prst="rect">
            <a:avLst/>
          </a:prstGeom>
          <a:noFill/>
          <a:ln>
            <a:noFill/>
          </a:ln>
        </p:spPr>
      </p:pic>
      <p:pic>
        <p:nvPicPr>
          <p:cNvPr id="457" name="Google Shape;457;p23"/>
          <p:cNvPicPr preferRelativeResize="0"/>
          <p:nvPr/>
        </p:nvPicPr>
        <p:blipFill>
          <a:blip r:embed="rId4">
            <a:alphaModFix/>
          </a:blip>
          <a:stretch>
            <a:fillRect/>
          </a:stretch>
        </p:blipFill>
        <p:spPr>
          <a:xfrm>
            <a:off x="2645725" y="4734325"/>
            <a:ext cx="1361450" cy="1512475"/>
          </a:xfrm>
          <a:prstGeom prst="rect">
            <a:avLst/>
          </a:prstGeom>
          <a:noFill/>
          <a:ln>
            <a:noFill/>
          </a:ln>
        </p:spPr>
      </p:pic>
      <p:pic>
        <p:nvPicPr>
          <p:cNvPr id="458" name="Google Shape;458;p23"/>
          <p:cNvPicPr preferRelativeResize="0"/>
          <p:nvPr/>
        </p:nvPicPr>
        <p:blipFill>
          <a:blip r:embed="rId5">
            <a:alphaModFix/>
          </a:blip>
          <a:stretch>
            <a:fillRect/>
          </a:stretch>
        </p:blipFill>
        <p:spPr>
          <a:xfrm>
            <a:off x="2790700" y="3250338"/>
            <a:ext cx="1071500" cy="13393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4"/>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Conclusion</a:t>
            </a:r>
            <a:endParaRPr/>
          </a:p>
        </p:txBody>
      </p:sp>
      <p:sp>
        <p:nvSpPr>
          <p:cNvPr id="464" name="Google Shape;464;p24"/>
          <p:cNvSpPr txBox="1"/>
          <p:nvPr>
            <p:ph idx="1" type="body"/>
          </p:nvPr>
        </p:nvSpPr>
        <p:spPr>
          <a:xfrm>
            <a:off x="720000" y="1620000"/>
            <a:ext cx="10800001" cy="4525963"/>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800"/>
              <a:buNone/>
            </a:pPr>
            <a:r>
              <a:rPr lang="en-US" sz="1500">
                <a:solidFill>
                  <a:srgbClr val="0D0D0D"/>
                </a:solidFill>
                <a:highlight>
                  <a:srgbClr val="FFFFFF"/>
                </a:highlight>
                <a:latin typeface="Roboto"/>
                <a:ea typeface="Roboto"/>
                <a:cs typeface="Roboto"/>
                <a:sym typeface="Roboto"/>
              </a:rPr>
              <a:t>Our group successfully implemented and analyzed R-tree based algorithms for spatial data management, focusing on Nearest Neighbour and Skyline searches.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rPr lang="en-US" sz="1500">
                <a:solidFill>
                  <a:srgbClr val="0D0D0D"/>
                </a:solidFill>
                <a:highlight>
                  <a:srgbClr val="FFFFFF"/>
                </a:highlight>
                <a:latin typeface="Roboto"/>
                <a:ea typeface="Roboto"/>
                <a:cs typeface="Roboto"/>
                <a:sym typeface="Roboto"/>
              </a:rPr>
              <a:t>Task 1 demonstrated the efficiency of Sequential Scan, Best First, and Divide-and-Conquer algorithms for nearest facility searches.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rPr lang="en-US" sz="1500">
                <a:solidFill>
                  <a:srgbClr val="0D0D0D"/>
                </a:solidFill>
                <a:highlight>
                  <a:srgbClr val="FFFFFF"/>
                </a:highlight>
                <a:latin typeface="Roboto"/>
                <a:ea typeface="Roboto"/>
                <a:cs typeface="Roboto"/>
                <a:sym typeface="Roboto"/>
              </a:rPr>
              <a:t>Task 2 highlighted the effectiveness of Skyline searches using Sequential Scan, BBS, and BBS with Divide-and-Conquer, showcasing optimized performance for identifying optimal homes based on cost and size.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rPr lang="en-US" sz="1500">
                <a:solidFill>
                  <a:srgbClr val="0D0D0D"/>
                </a:solidFill>
                <a:highlight>
                  <a:srgbClr val="FFFFFF"/>
                </a:highlight>
                <a:latin typeface="Roboto"/>
                <a:ea typeface="Roboto"/>
                <a:cs typeface="Roboto"/>
                <a:sym typeface="Roboto"/>
              </a:rPr>
              <a:t>The comprehensive report and presentation provide in-depth analysis, performance metrics, and case studies, underscoring the significance of these algorithms in managing large spatial datasets efficiently.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t/>
            </a:r>
            <a:endParaRPr sz="1500">
              <a:solidFill>
                <a:srgbClr val="0D0D0D"/>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800"/>
              <a:buNone/>
            </a:pPr>
            <a:r>
              <a:rPr lang="en-US" sz="1500">
                <a:solidFill>
                  <a:srgbClr val="0D0D0D"/>
                </a:solidFill>
                <a:highlight>
                  <a:srgbClr val="FFFFFF"/>
                </a:highlight>
                <a:latin typeface="Roboto"/>
                <a:ea typeface="Roboto"/>
                <a:cs typeface="Roboto"/>
                <a:sym typeface="Roboto"/>
              </a:rPr>
              <a:t>This project has significantly enhanced our understanding and expertise in big data applications.</a:t>
            </a:r>
            <a:endParaRPr sz="1500"/>
          </a:p>
        </p:txBody>
      </p:sp>
      <p:sp>
        <p:nvSpPr>
          <p:cNvPr id="465" name="Google Shape;465;p24"/>
          <p:cNvSpPr txBox="1"/>
          <p:nvPr>
            <p:ph idx="11" type="ftr"/>
          </p:nvPr>
        </p:nvSpPr>
        <p:spPr>
          <a:xfrm>
            <a:off x="720000" y="6381329"/>
            <a:ext cx="5304664"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466" name="Google Shape;466;p24"/>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4"/>
          <p:cNvPicPr preferRelativeResize="0"/>
          <p:nvPr>
            <p:ph idx="2" type="pic"/>
          </p:nvPr>
        </p:nvPicPr>
        <p:blipFill rotWithShape="1">
          <a:blip r:embed="rId3">
            <a:alphaModFix/>
          </a:blip>
          <a:srcRect b="7892" l="0" r="0" t="11518"/>
          <a:stretch/>
        </p:blipFill>
        <p:spPr>
          <a:xfrm>
            <a:off x="0" y="1368058"/>
            <a:ext cx="12200352" cy="4915709"/>
          </a:xfrm>
          <a:prstGeom prst="rect">
            <a:avLst/>
          </a:prstGeom>
          <a:noFill/>
          <a:ln>
            <a:noFill/>
          </a:ln>
        </p:spPr>
      </p:pic>
      <p:sp>
        <p:nvSpPr>
          <p:cNvPr id="128" name="Google Shape;128;p4"/>
          <p:cNvSpPr txBox="1"/>
          <p:nvPr>
            <p:ph type="title"/>
          </p:nvPr>
        </p:nvSpPr>
        <p:spPr>
          <a:xfrm>
            <a:off x="720000" y="2602201"/>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1</a:t>
            </a:r>
            <a:endParaRPr/>
          </a:p>
        </p:txBody>
      </p:sp>
      <p:sp>
        <p:nvSpPr>
          <p:cNvPr id="129" name="Google Shape;129;p4"/>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130" name="Google Shape;130;p4"/>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1" name="Google Shape;131;p4"/>
          <p:cNvPicPr preferRelativeResize="0"/>
          <p:nvPr/>
        </p:nvPicPr>
        <p:blipFill rotWithShape="1">
          <a:blip r:embed="rId4">
            <a:alphaModFix/>
          </a:blip>
          <a:srcRect b="20734" l="1" r="63" t="2"/>
          <a:stretch/>
        </p:blipFill>
        <p:spPr>
          <a:xfrm>
            <a:off x="9909536" y="4466794"/>
            <a:ext cx="2290816" cy="1816973"/>
          </a:xfrm>
          <a:prstGeom prst="rect">
            <a:avLst/>
          </a:prstGeom>
          <a:noFill/>
          <a:ln>
            <a:noFill/>
          </a:ln>
        </p:spPr>
      </p:pic>
      <p:pic>
        <p:nvPicPr>
          <p:cNvPr id="132" name="Google Shape;132;p4"/>
          <p:cNvPicPr preferRelativeResize="0"/>
          <p:nvPr/>
        </p:nvPicPr>
        <p:blipFill rotWithShape="1">
          <a:blip r:embed="rId5">
            <a:alphaModFix/>
          </a:blip>
          <a:srcRect b="-16593" l="-1604" r="3326" t="51537"/>
          <a:stretch/>
        </p:blipFill>
        <p:spPr>
          <a:xfrm>
            <a:off x="-17540" y="1368058"/>
            <a:ext cx="732778" cy="97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ph type="title"/>
          </p:nvPr>
        </p:nvSpPr>
        <p:spPr>
          <a:xfrm>
            <a:off x="720000" y="274638"/>
            <a:ext cx="8458276"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1</a:t>
            </a:r>
            <a:endParaRPr/>
          </a:p>
        </p:txBody>
      </p:sp>
      <p:sp>
        <p:nvSpPr>
          <p:cNvPr id="138" name="Google Shape;138;p5"/>
          <p:cNvSpPr txBox="1"/>
          <p:nvPr>
            <p:ph idx="11" type="ftr"/>
          </p:nvPr>
        </p:nvSpPr>
        <p:spPr>
          <a:xfrm>
            <a:off x="720000" y="6381329"/>
            <a:ext cx="5376597" cy="365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COMP6210 - Big Data - Assignment 2 - S1 2024</a:t>
            </a:r>
            <a:endParaRPr/>
          </a:p>
        </p:txBody>
      </p:sp>
      <p:sp>
        <p:nvSpPr>
          <p:cNvPr id="139" name="Google Shape;139;p5"/>
          <p:cNvSpPr txBox="1"/>
          <p:nvPr>
            <p:ph idx="12" type="sldNum"/>
          </p:nvPr>
        </p:nvSpPr>
        <p:spPr>
          <a:xfrm>
            <a:off x="8737600" y="6381329"/>
            <a:ext cx="2844800"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 name="Google Shape;140;p5"/>
          <p:cNvSpPr txBox="1"/>
          <p:nvPr>
            <p:ph idx="1" type="body"/>
          </p:nvPr>
        </p:nvSpPr>
        <p:spPr>
          <a:xfrm>
            <a:off x="720000" y="908720"/>
            <a:ext cx="8542867" cy="475151"/>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Nearest Neighbor Search - Sequential scan (1/3)</a:t>
            </a:r>
            <a:endParaRPr/>
          </a:p>
        </p:txBody>
      </p:sp>
      <p:pic>
        <p:nvPicPr>
          <p:cNvPr id="141" name="Google Shape;141;p5"/>
          <p:cNvPicPr preferRelativeResize="0"/>
          <p:nvPr>
            <p:ph idx="2" type="pic"/>
          </p:nvPr>
        </p:nvPicPr>
        <p:blipFill rotWithShape="1">
          <a:blip r:embed="rId3">
            <a:alphaModFix/>
          </a:blip>
          <a:srcRect b="0" l="2317" r="2317" t="0"/>
          <a:stretch/>
        </p:blipFill>
        <p:spPr>
          <a:xfrm>
            <a:off x="720000" y="1620000"/>
            <a:ext cx="10752000" cy="452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e14b34525c_0_1"/>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8" name="Google Shape;148;g2e14b34525c_0_1"/>
          <p:cNvPicPr preferRelativeResize="0"/>
          <p:nvPr>
            <p:ph idx="2" type="pic"/>
          </p:nvPr>
        </p:nvPicPr>
        <p:blipFill rotWithShape="1">
          <a:blip r:embed="rId3">
            <a:alphaModFix/>
          </a:blip>
          <a:srcRect b="7308" l="0" r="0" t="7308"/>
          <a:stretch/>
        </p:blipFill>
        <p:spPr>
          <a:xfrm>
            <a:off x="720000" y="1620000"/>
            <a:ext cx="10752000" cy="4761325"/>
          </a:xfrm>
          <a:prstGeom prst="rect">
            <a:avLst/>
          </a:prstGeom>
        </p:spPr>
      </p:pic>
      <p:sp>
        <p:nvSpPr>
          <p:cNvPr id="149" name="Google Shape;149;g2e14b34525c_0_1"/>
          <p:cNvSpPr txBox="1"/>
          <p:nvPr>
            <p:ph type="title"/>
          </p:nvPr>
        </p:nvSpPr>
        <p:spPr>
          <a:xfrm>
            <a:off x="762300" y="274613"/>
            <a:ext cx="8458200"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1</a:t>
            </a:r>
            <a:endParaRPr/>
          </a:p>
        </p:txBody>
      </p:sp>
      <p:sp>
        <p:nvSpPr>
          <p:cNvPr id="150" name="Google Shape;150;g2e14b34525c_0_1"/>
          <p:cNvSpPr txBox="1"/>
          <p:nvPr>
            <p:ph idx="1" type="body"/>
          </p:nvPr>
        </p:nvSpPr>
        <p:spPr>
          <a:xfrm>
            <a:off x="720000" y="908670"/>
            <a:ext cx="8542800" cy="4752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Nearest Neighbor Search - Sequential scan (2/3)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e14b34525c_0_19"/>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7" name="Google Shape;157;g2e14b34525c_0_19"/>
          <p:cNvPicPr preferRelativeResize="0"/>
          <p:nvPr>
            <p:ph idx="2" type="pic"/>
          </p:nvPr>
        </p:nvPicPr>
        <p:blipFill rotWithShape="1">
          <a:blip r:embed="rId3">
            <a:alphaModFix/>
          </a:blip>
          <a:srcRect b="159" l="0" r="0" t="169"/>
          <a:stretch/>
        </p:blipFill>
        <p:spPr>
          <a:xfrm>
            <a:off x="720000" y="1620000"/>
            <a:ext cx="10751998" cy="4525200"/>
          </a:xfrm>
          <a:prstGeom prst="rect">
            <a:avLst/>
          </a:prstGeom>
        </p:spPr>
      </p:pic>
      <p:sp>
        <p:nvSpPr>
          <p:cNvPr id="158" name="Google Shape;158;g2e14b34525c_0_19"/>
          <p:cNvSpPr txBox="1"/>
          <p:nvPr>
            <p:ph type="title"/>
          </p:nvPr>
        </p:nvSpPr>
        <p:spPr>
          <a:xfrm>
            <a:off x="762300" y="274613"/>
            <a:ext cx="8458200" cy="648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3200"/>
              <a:buFont typeface="Arial"/>
              <a:buNone/>
            </a:pPr>
            <a:r>
              <a:rPr lang="en-US"/>
              <a:t>Task 1</a:t>
            </a:r>
            <a:endParaRPr/>
          </a:p>
        </p:txBody>
      </p:sp>
      <p:sp>
        <p:nvSpPr>
          <p:cNvPr id="159" name="Google Shape;159;g2e14b34525c_0_19"/>
          <p:cNvSpPr txBox="1"/>
          <p:nvPr>
            <p:ph idx="1" type="body"/>
          </p:nvPr>
        </p:nvSpPr>
        <p:spPr>
          <a:xfrm>
            <a:off x="720000" y="908670"/>
            <a:ext cx="8542800" cy="4752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accent1"/>
              </a:buClr>
              <a:buSzPts val="1800"/>
              <a:buNone/>
            </a:pPr>
            <a:r>
              <a:rPr lang="en-US"/>
              <a:t>Nearest Neighbor Search - Sequential scan (3/3)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e14b34525c_0_61"/>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 </a:t>
            </a:r>
            <a:endParaRPr/>
          </a:p>
        </p:txBody>
      </p:sp>
      <p:sp>
        <p:nvSpPr>
          <p:cNvPr id="166" name="Google Shape;166;g2e14b34525c_0_61"/>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7" name="Google Shape;167;g2e14b34525c_0_61"/>
          <p:cNvSpPr txBox="1"/>
          <p:nvPr>
            <p:ph idx="1" type="body"/>
          </p:nvPr>
        </p:nvSpPr>
        <p:spPr>
          <a:xfrm>
            <a:off x="720000" y="908720"/>
            <a:ext cx="8542800" cy="475200"/>
          </a:xfrm>
          <a:prstGeom prst="rect">
            <a:avLst/>
          </a:prstGeom>
        </p:spPr>
        <p:txBody>
          <a:bodyPr anchorCtr="0" anchor="t" bIns="0" lIns="0" spcFirstLastPara="1" rIns="0" wrap="square" tIns="0">
            <a:normAutofit fontScale="92500" lnSpcReduction="20000"/>
          </a:bodyPr>
          <a:lstStyle/>
          <a:p>
            <a:pPr indent="0" lvl="0" marL="0" rtl="0" algn="l">
              <a:spcBef>
                <a:spcPts val="0"/>
              </a:spcBef>
              <a:spcAft>
                <a:spcPts val="0"/>
              </a:spcAft>
              <a:buClr>
                <a:schemeClr val="accent1"/>
              </a:buClr>
              <a:buSzPct val="100000"/>
              <a:buFont typeface="Arial"/>
              <a:buNone/>
            </a:pPr>
            <a:r>
              <a:rPr lang="en-US"/>
              <a:t>Nearest Neighbor Search - Sequential scan output </a:t>
            </a:r>
            <a:endParaRPr/>
          </a:p>
          <a:p>
            <a:pPr indent="0" lvl="0" marL="0" rtl="0" algn="l">
              <a:spcBef>
                <a:spcPts val="360"/>
              </a:spcBef>
              <a:spcAft>
                <a:spcPts val="0"/>
              </a:spcAft>
              <a:buNone/>
            </a:pPr>
            <a:r>
              <a:t/>
            </a:r>
            <a:endParaRPr/>
          </a:p>
        </p:txBody>
      </p:sp>
      <p:pic>
        <p:nvPicPr>
          <p:cNvPr id="168" name="Google Shape;168;g2e14b34525c_0_61"/>
          <p:cNvPicPr preferRelativeResize="0"/>
          <p:nvPr>
            <p:ph idx="2" type="pic"/>
          </p:nvPr>
        </p:nvPicPr>
        <p:blipFill rotWithShape="1">
          <a:blip r:embed="rId3">
            <a:alphaModFix/>
          </a:blip>
          <a:srcRect b="5003" l="0" r="0" t="5012"/>
          <a:stretch/>
        </p:blipFill>
        <p:spPr>
          <a:xfrm>
            <a:off x="2212700" y="1634100"/>
            <a:ext cx="6618349" cy="2785475"/>
          </a:xfrm>
          <a:prstGeom prst="rect">
            <a:avLst/>
          </a:prstGeom>
        </p:spPr>
      </p:pic>
      <p:sp>
        <p:nvSpPr>
          <p:cNvPr id="169" name="Google Shape;169;g2e14b34525c_0_61"/>
          <p:cNvSpPr txBox="1"/>
          <p:nvPr/>
        </p:nvSpPr>
        <p:spPr>
          <a:xfrm>
            <a:off x="695325" y="4625850"/>
            <a:ext cx="10603800" cy="154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Total processing time for all queries is 0.0162 seconds and average time to process one query is 0.0001.</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Each query ID corresponds to the number of points found within a specified radius (10.0 units) around the query point.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The total and average processing times indicate that the script is highly efficient for the given dataset size and query count.</a:t>
            </a:r>
            <a:endParaRPr sz="1800">
              <a:solidFill>
                <a:schemeClr val="dk1"/>
              </a:solidFill>
            </a:endParaRPr>
          </a:p>
          <a:p>
            <a:pPr indent="0" lvl="0" marL="0" rtl="0" algn="l">
              <a:spcBef>
                <a:spcPts val="2100"/>
              </a:spcBef>
              <a:spcAft>
                <a:spcPts val="0"/>
              </a:spcAft>
              <a:buNone/>
            </a:pPr>
            <a:r>
              <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e14b34525c_0_27"/>
          <p:cNvSpPr txBox="1"/>
          <p:nvPr>
            <p:ph type="title"/>
          </p:nvPr>
        </p:nvSpPr>
        <p:spPr>
          <a:xfrm>
            <a:off x="720000" y="274638"/>
            <a:ext cx="8458200" cy="64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Task 1</a:t>
            </a:r>
            <a:endParaRPr/>
          </a:p>
        </p:txBody>
      </p:sp>
      <p:sp>
        <p:nvSpPr>
          <p:cNvPr id="176" name="Google Shape;176;g2e14b34525c_0_27"/>
          <p:cNvSpPr txBox="1"/>
          <p:nvPr>
            <p:ph idx="12" type="sldNum"/>
          </p:nvPr>
        </p:nvSpPr>
        <p:spPr>
          <a:xfrm>
            <a:off x="8737600" y="6381329"/>
            <a:ext cx="28449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7" name="Google Shape;177;g2e14b34525c_0_27"/>
          <p:cNvSpPr txBox="1"/>
          <p:nvPr>
            <p:ph idx="1" type="body"/>
          </p:nvPr>
        </p:nvSpPr>
        <p:spPr>
          <a:xfrm>
            <a:off x="720000" y="908720"/>
            <a:ext cx="8542800" cy="4752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accent1"/>
              </a:buClr>
              <a:buSzPts val="1800"/>
              <a:buFont typeface="Arial"/>
              <a:buNone/>
            </a:pPr>
            <a:r>
              <a:rPr lang="en-US"/>
              <a:t>Nearest Neighbor Search - Best First(1/3)</a:t>
            </a:r>
            <a:endParaRPr/>
          </a:p>
        </p:txBody>
      </p:sp>
      <p:pic>
        <p:nvPicPr>
          <p:cNvPr id="178" name="Google Shape;178;g2e14b34525c_0_27"/>
          <p:cNvPicPr preferRelativeResize="0"/>
          <p:nvPr>
            <p:ph idx="2" type="pic"/>
          </p:nvPr>
        </p:nvPicPr>
        <p:blipFill rotWithShape="1">
          <a:blip r:embed="rId3">
            <a:alphaModFix/>
          </a:blip>
          <a:srcRect b="45595" l="4690" r="-4689" t="0"/>
          <a:stretch/>
        </p:blipFill>
        <p:spPr>
          <a:xfrm>
            <a:off x="1302300" y="1470648"/>
            <a:ext cx="9902149" cy="4165326"/>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MAC UNI BASIC_Round 1 Draft for feedback">
  <a:themeElements>
    <a:clrScheme name="MQU Colours">
      <a:dk1>
        <a:srgbClr val="000000"/>
      </a:dk1>
      <a:lt1>
        <a:srgbClr val="FFFFFF"/>
      </a:lt1>
      <a:dk2>
        <a:srgbClr val="D6D2C4"/>
      </a:dk2>
      <a:lt2>
        <a:srgbClr val="E6E4DC"/>
      </a:lt2>
      <a:accent1>
        <a:srgbClr val="A6192E"/>
      </a:accent1>
      <a:accent2>
        <a:srgbClr val="76232F"/>
      </a:accent2>
      <a:accent3>
        <a:srgbClr val="D6001C"/>
      </a:accent3>
      <a:accent4>
        <a:srgbClr val="C6007E"/>
      </a:accent4>
      <a:accent5>
        <a:srgbClr val="80225F"/>
      </a:accent5>
      <a:accent6>
        <a:srgbClr val="373A36"/>
      </a:accent6>
      <a:hlink>
        <a:srgbClr val="A6192E"/>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2024-05-27T05:45:06Z</dcterms:created>
  <dc:creator>Jenna Pham</dc:creator>
</cp:coreProperties>
</file>